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2098" y="8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317974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6353472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{{SUBTITLE}}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04075" y="510034"/>
            <a:ext cx="9268866" cy="71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04075" y="1783408"/>
            <a:ext cx="4708922" cy="4020890"/>
            <a:chOff x="0" y="0"/>
            <a:chExt cx="6278563" cy="53611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78626" cy="5361178"/>
            </a:xfrm>
            <a:custGeom>
              <a:avLst/>
              <a:gdLst/>
              <a:ahLst/>
              <a:cxnLst/>
              <a:rect l="l" t="t" r="r" b="b"/>
              <a:pathLst>
                <a:path w="6278626" h="5361178">
                  <a:moveTo>
                    <a:pt x="0" y="42672"/>
                  </a:moveTo>
                  <a:cubicBezTo>
                    <a:pt x="0" y="19050"/>
                    <a:pt x="19050" y="0"/>
                    <a:pt x="42672" y="0"/>
                  </a:cubicBezTo>
                  <a:lnTo>
                    <a:pt x="6235954" y="0"/>
                  </a:lnTo>
                  <a:cubicBezTo>
                    <a:pt x="6259449" y="0"/>
                    <a:pt x="6278626" y="19050"/>
                    <a:pt x="6278626" y="42672"/>
                  </a:cubicBezTo>
                  <a:lnTo>
                    <a:pt x="6278626" y="5318506"/>
                  </a:lnTo>
                  <a:cubicBezTo>
                    <a:pt x="6278626" y="5342001"/>
                    <a:pt x="6259576" y="5361178"/>
                    <a:pt x="6235954" y="5361178"/>
                  </a:cubicBezTo>
                  <a:lnTo>
                    <a:pt x="42672" y="5361178"/>
                  </a:lnTo>
                  <a:cubicBezTo>
                    <a:pt x="19177" y="5361178"/>
                    <a:pt x="0" y="5342128"/>
                    <a:pt x="0" y="5318506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817197" y="1996529"/>
            <a:ext cx="639515" cy="639515"/>
            <a:chOff x="0" y="0"/>
            <a:chExt cx="852687" cy="8526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2678" cy="852678"/>
            </a:xfrm>
            <a:custGeom>
              <a:avLst/>
              <a:gdLst/>
              <a:ahLst/>
              <a:cxnLst/>
              <a:rect l="l" t="t" r="r" b="b"/>
              <a:pathLst>
                <a:path w="852678" h="852678">
                  <a:moveTo>
                    <a:pt x="0" y="426339"/>
                  </a:moveTo>
                  <a:cubicBezTo>
                    <a:pt x="0" y="190881"/>
                    <a:pt x="190881" y="0"/>
                    <a:pt x="426339" y="0"/>
                  </a:cubicBezTo>
                  <a:cubicBezTo>
                    <a:pt x="661797" y="0"/>
                    <a:pt x="852678" y="190881"/>
                    <a:pt x="852678" y="426339"/>
                  </a:cubicBezTo>
                  <a:cubicBezTo>
                    <a:pt x="852678" y="661797"/>
                    <a:pt x="661797" y="852678"/>
                    <a:pt x="426339" y="852678"/>
                  </a:cubicBezTo>
                  <a:cubicBezTo>
                    <a:pt x="190881" y="852678"/>
                    <a:pt x="0" y="661797"/>
                    <a:pt x="0" y="42633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 descr="preencoded.png"/>
          <p:cNvSpPr/>
          <p:nvPr/>
        </p:nvSpPr>
        <p:spPr>
          <a:xfrm>
            <a:off x="7993112" y="2172444"/>
            <a:ext cx="287685" cy="287685"/>
          </a:xfrm>
          <a:custGeom>
            <a:avLst/>
            <a:gdLst/>
            <a:ahLst/>
            <a:cxnLst/>
            <a:rect l="l" t="t" r="r" b="b"/>
            <a:pathLst>
              <a:path w="287685" h="287685">
                <a:moveTo>
                  <a:pt x="0" y="0"/>
                </a:moveTo>
                <a:lnTo>
                  <a:pt x="287685" y="0"/>
                </a:lnTo>
                <a:lnTo>
                  <a:pt x="287685" y="287685"/>
                </a:lnTo>
                <a:lnTo>
                  <a:pt x="0" y="287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12" r="-161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817197" y="2582466"/>
            <a:ext cx="2664916" cy="59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7197" y="3252490"/>
            <a:ext cx="4282679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7197" y="4009281"/>
            <a:ext cx="4282679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7197" y="4823221"/>
            <a:ext cx="4282679" cy="76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GDP alone is not a strong indicator of national obesity.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604075" y="6017419"/>
            <a:ext cx="4708922" cy="3338661"/>
            <a:chOff x="0" y="0"/>
            <a:chExt cx="6278563" cy="44515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78626" cy="4451604"/>
            </a:xfrm>
            <a:custGeom>
              <a:avLst/>
              <a:gdLst/>
              <a:ahLst/>
              <a:cxnLst/>
              <a:rect l="l" t="t" r="r" b="b"/>
              <a:pathLst>
                <a:path w="6278626" h="4451604">
                  <a:moveTo>
                    <a:pt x="0" y="42672"/>
                  </a:moveTo>
                  <a:cubicBezTo>
                    <a:pt x="0" y="19050"/>
                    <a:pt x="19050" y="0"/>
                    <a:pt x="42672" y="0"/>
                  </a:cubicBezTo>
                  <a:lnTo>
                    <a:pt x="6235954" y="0"/>
                  </a:lnTo>
                  <a:cubicBezTo>
                    <a:pt x="6259449" y="0"/>
                    <a:pt x="6278626" y="19050"/>
                    <a:pt x="6278626" y="42672"/>
                  </a:cubicBezTo>
                  <a:lnTo>
                    <a:pt x="6278626" y="4408932"/>
                  </a:lnTo>
                  <a:cubicBezTo>
                    <a:pt x="6278626" y="4432427"/>
                    <a:pt x="6259576" y="4451604"/>
                    <a:pt x="6235954" y="4451604"/>
                  </a:cubicBezTo>
                  <a:lnTo>
                    <a:pt x="42672" y="4451604"/>
                  </a:lnTo>
                  <a:cubicBezTo>
                    <a:pt x="19177" y="4451604"/>
                    <a:pt x="0" y="4432554"/>
                    <a:pt x="0" y="4408932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7817197" y="6230540"/>
            <a:ext cx="639515" cy="639515"/>
            <a:chOff x="0" y="0"/>
            <a:chExt cx="852687" cy="8526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2678" cy="852678"/>
            </a:xfrm>
            <a:custGeom>
              <a:avLst/>
              <a:gdLst/>
              <a:ahLst/>
              <a:cxnLst/>
              <a:rect l="l" t="t" r="r" b="b"/>
              <a:pathLst>
                <a:path w="852678" h="852678">
                  <a:moveTo>
                    <a:pt x="0" y="426339"/>
                  </a:moveTo>
                  <a:cubicBezTo>
                    <a:pt x="0" y="190881"/>
                    <a:pt x="190881" y="0"/>
                    <a:pt x="426339" y="0"/>
                  </a:cubicBezTo>
                  <a:cubicBezTo>
                    <a:pt x="661797" y="0"/>
                    <a:pt x="852678" y="190881"/>
                    <a:pt x="852678" y="426339"/>
                  </a:cubicBezTo>
                  <a:cubicBezTo>
                    <a:pt x="852678" y="661797"/>
                    <a:pt x="661797" y="852678"/>
                    <a:pt x="426339" y="852678"/>
                  </a:cubicBezTo>
                  <a:cubicBezTo>
                    <a:pt x="190881" y="852678"/>
                    <a:pt x="0" y="661797"/>
                    <a:pt x="0" y="42633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Freeform 22" descr="preencoded.png"/>
          <p:cNvSpPr/>
          <p:nvPr/>
        </p:nvSpPr>
        <p:spPr>
          <a:xfrm>
            <a:off x="7993112" y="6406455"/>
            <a:ext cx="287685" cy="287685"/>
          </a:xfrm>
          <a:custGeom>
            <a:avLst/>
            <a:gdLst/>
            <a:ahLst/>
            <a:cxnLst/>
            <a:rect l="l" t="t" r="r" b="b"/>
            <a:pathLst>
              <a:path w="287685" h="287685">
                <a:moveTo>
                  <a:pt x="0" y="0"/>
                </a:moveTo>
                <a:lnTo>
                  <a:pt x="287685" y="0"/>
                </a:lnTo>
                <a:lnTo>
                  <a:pt x="287685" y="287685"/>
                </a:lnTo>
                <a:lnTo>
                  <a:pt x="0" y="287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12" r="-1612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817197" y="6816477"/>
            <a:ext cx="2664916" cy="59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17197" y="7486501"/>
            <a:ext cx="4282679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17197" y="7902179"/>
            <a:ext cx="4282679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17197" y="8317855"/>
            <a:ext cx="4282679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842527" y="2103090"/>
            <a:ext cx="4708922" cy="2003078"/>
            <a:chOff x="0" y="0"/>
            <a:chExt cx="6278563" cy="26707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278626" cy="2670810"/>
            </a:xfrm>
            <a:custGeom>
              <a:avLst/>
              <a:gdLst/>
              <a:ahLst/>
              <a:cxnLst/>
              <a:rect l="l" t="t" r="r" b="b"/>
              <a:pathLst>
                <a:path w="6278626" h="26708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5746" y="0"/>
                  </a:lnTo>
                  <a:cubicBezTo>
                    <a:pt x="6196711" y="0"/>
                    <a:pt x="6278626" y="81915"/>
                    <a:pt x="6278626" y="182880"/>
                  </a:cubicBezTo>
                  <a:lnTo>
                    <a:pt x="6278626" y="2487930"/>
                  </a:lnTo>
                  <a:cubicBezTo>
                    <a:pt x="6278626" y="2588895"/>
                    <a:pt x="6196711" y="2670810"/>
                    <a:pt x="6095746" y="2670810"/>
                  </a:cubicBezTo>
                  <a:lnTo>
                    <a:pt x="182880" y="2670810"/>
                  </a:lnTo>
                  <a:cubicBezTo>
                    <a:pt x="81915" y="2670810"/>
                    <a:pt x="0" y="2588895"/>
                    <a:pt x="0" y="2487930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2842527" y="2074515"/>
            <a:ext cx="4708922" cy="114300"/>
            <a:chOff x="0" y="0"/>
            <a:chExt cx="6278563" cy="152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278626" cy="152400"/>
            </a:xfrm>
            <a:custGeom>
              <a:avLst/>
              <a:gdLst/>
              <a:ahLst/>
              <a:cxnLst/>
              <a:rect l="l" t="t" r="r" b="b"/>
              <a:pathLst>
                <a:path w="6278626" h="152400">
                  <a:moveTo>
                    <a:pt x="0" y="42672"/>
                  </a:moveTo>
                  <a:cubicBezTo>
                    <a:pt x="0" y="19050"/>
                    <a:pt x="19050" y="0"/>
                    <a:pt x="42672" y="0"/>
                  </a:cubicBezTo>
                  <a:lnTo>
                    <a:pt x="6235954" y="0"/>
                  </a:lnTo>
                  <a:cubicBezTo>
                    <a:pt x="6259449" y="0"/>
                    <a:pt x="6278626" y="19050"/>
                    <a:pt x="6278626" y="42672"/>
                  </a:cubicBezTo>
                  <a:lnTo>
                    <a:pt x="6278626" y="109728"/>
                  </a:lnTo>
                  <a:cubicBezTo>
                    <a:pt x="6278626" y="133223"/>
                    <a:pt x="6259576" y="152400"/>
                    <a:pt x="6235954" y="152400"/>
                  </a:cubicBezTo>
                  <a:lnTo>
                    <a:pt x="42672" y="152400"/>
                  </a:lnTo>
                  <a:cubicBezTo>
                    <a:pt x="19050" y="152400"/>
                    <a:pt x="0" y="133350"/>
                    <a:pt x="0" y="109728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4877231" y="1783408"/>
            <a:ext cx="639515" cy="639515"/>
            <a:chOff x="0" y="0"/>
            <a:chExt cx="852687" cy="8526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2678" cy="852678"/>
            </a:xfrm>
            <a:custGeom>
              <a:avLst/>
              <a:gdLst/>
              <a:ahLst/>
              <a:cxnLst/>
              <a:rect l="l" t="t" r="r" b="b"/>
              <a:pathLst>
                <a:path w="852678" h="852678">
                  <a:moveTo>
                    <a:pt x="0" y="426339"/>
                  </a:moveTo>
                  <a:cubicBezTo>
                    <a:pt x="0" y="190881"/>
                    <a:pt x="190881" y="0"/>
                    <a:pt x="426339" y="0"/>
                  </a:cubicBezTo>
                  <a:cubicBezTo>
                    <a:pt x="661797" y="0"/>
                    <a:pt x="852678" y="190881"/>
                    <a:pt x="852678" y="426339"/>
                  </a:cubicBezTo>
                  <a:cubicBezTo>
                    <a:pt x="852678" y="661797"/>
                    <a:pt x="661797" y="852678"/>
                    <a:pt x="426339" y="852678"/>
                  </a:cubicBezTo>
                  <a:cubicBezTo>
                    <a:pt x="190881" y="852678"/>
                    <a:pt x="0" y="661797"/>
                    <a:pt x="0" y="42633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15069071" y="1867049"/>
            <a:ext cx="255835" cy="3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84225" y="2369344"/>
            <a:ext cx="2664916" cy="59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84225" y="3039367"/>
            <a:ext cx="4225529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842527" y="4638972"/>
            <a:ext cx="4708922" cy="2003077"/>
            <a:chOff x="0" y="0"/>
            <a:chExt cx="6278563" cy="26707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278626" cy="2670810"/>
            </a:xfrm>
            <a:custGeom>
              <a:avLst/>
              <a:gdLst/>
              <a:ahLst/>
              <a:cxnLst/>
              <a:rect l="l" t="t" r="r" b="b"/>
              <a:pathLst>
                <a:path w="6278626" h="26708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5746" y="0"/>
                  </a:lnTo>
                  <a:cubicBezTo>
                    <a:pt x="6196711" y="0"/>
                    <a:pt x="6278626" y="81915"/>
                    <a:pt x="6278626" y="182880"/>
                  </a:cubicBezTo>
                  <a:lnTo>
                    <a:pt x="6278626" y="2487930"/>
                  </a:lnTo>
                  <a:cubicBezTo>
                    <a:pt x="6278626" y="2588895"/>
                    <a:pt x="6196711" y="2670810"/>
                    <a:pt x="6095746" y="2670810"/>
                  </a:cubicBezTo>
                  <a:lnTo>
                    <a:pt x="182880" y="2670810"/>
                  </a:lnTo>
                  <a:cubicBezTo>
                    <a:pt x="81915" y="2670810"/>
                    <a:pt x="0" y="2588895"/>
                    <a:pt x="0" y="2487930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2842527" y="4610398"/>
            <a:ext cx="4708922" cy="114300"/>
            <a:chOff x="0" y="0"/>
            <a:chExt cx="6278563" cy="152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278626" cy="152400"/>
            </a:xfrm>
            <a:custGeom>
              <a:avLst/>
              <a:gdLst/>
              <a:ahLst/>
              <a:cxnLst/>
              <a:rect l="l" t="t" r="r" b="b"/>
              <a:pathLst>
                <a:path w="6278626" h="152400">
                  <a:moveTo>
                    <a:pt x="0" y="42672"/>
                  </a:moveTo>
                  <a:cubicBezTo>
                    <a:pt x="0" y="19050"/>
                    <a:pt x="19050" y="0"/>
                    <a:pt x="42672" y="0"/>
                  </a:cubicBezTo>
                  <a:lnTo>
                    <a:pt x="6235954" y="0"/>
                  </a:lnTo>
                  <a:cubicBezTo>
                    <a:pt x="6259449" y="0"/>
                    <a:pt x="6278626" y="19050"/>
                    <a:pt x="6278626" y="42672"/>
                  </a:cubicBezTo>
                  <a:lnTo>
                    <a:pt x="6278626" y="109728"/>
                  </a:lnTo>
                  <a:cubicBezTo>
                    <a:pt x="6278626" y="133223"/>
                    <a:pt x="6259576" y="152400"/>
                    <a:pt x="6235954" y="152400"/>
                  </a:cubicBezTo>
                  <a:lnTo>
                    <a:pt x="42672" y="152400"/>
                  </a:lnTo>
                  <a:cubicBezTo>
                    <a:pt x="19050" y="152400"/>
                    <a:pt x="0" y="133350"/>
                    <a:pt x="0" y="109728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4877231" y="4319290"/>
            <a:ext cx="639515" cy="639515"/>
            <a:chOff x="0" y="0"/>
            <a:chExt cx="852687" cy="8526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52678" cy="852678"/>
            </a:xfrm>
            <a:custGeom>
              <a:avLst/>
              <a:gdLst/>
              <a:ahLst/>
              <a:cxnLst/>
              <a:rect l="l" t="t" r="r" b="b"/>
              <a:pathLst>
                <a:path w="852678" h="852678">
                  <a:moveTo>
                    <a:pt x="0" y="426339"/>
                  </a:moveTo>
                  <a:cubicBezTo>
                    <a:pt x="0" y="190881"/>
                    <a:pt x="190881" y="0"/>
                    <a:pt x="426339" y="0"/>
                  </a:cubicBezTo>
                  <a:cubicBezTo>
                    <a:pt x="661797" y="0"/>
                    <a:pt x="852678" y="190881"/>
                    <a:pt x="852678" y="426339"/>
                  </a:cubicBezTo>
                  <a:cubicBezTo>
                    <a:pt x="852678" y="661797"/>
                    <a:pt x="661797" y="852678"/>
                    <a:pt x="426339" y="852678"/>
                  </a:cubicBezTo>
                  <a:cubicBezTo>
                    <a:pt x="190881" y="852678"/>
                    <a:pt x="0" y="661797"/>
                    <a:pt x="0" y="42633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2" name="TextBox 42"/>
          <p:cNvSpPr txBox="1"/>
          <p:nvPr/>
        </p:nvSpPr>
        <p:spPr>
          <a:xfrm>
            <a:off x="15069071" y="4402931"/>
            <a:ext cx="255835" cy="3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084225" y="4905226"/>
            <a:ext cx="2664916" cy="59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084225" y="5575250"/>
            <a:ext cx="4225529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842527" y="7174855"/>
            <a:ext cx="4708922" cy="2003077"/>
            <a:chOff x="0" y="0"/>
            <a:chExt cx="6278563" cy="267077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278626" cy="2670810"/>
            </a:xfrm>
            <a:custGeom>
              <a:avLst/>
              <a:gdLst/>
              <a:ahLst/>
              <a:cxnLst/>
              <a:rect l="l" t="t" r="r" b="b"/>
              <a:pathLst>
                <a:path w="6278626" h="26708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5746" y="0"/>
                  </a:lnTo>
                  <a:cubicBezTo>
                    <a:pt x="6196711" y="0"/>
                    <a:pt x="6278626" y="81915"/>
                    <a:pt x="6278626" y="182880"/>
                  </a:cubicBezTo>
                  <a:lnTo>
                    <a:pt x="6278626" y="2487930"/>
                  </a:lnTo>
                  <a:cubicBezTo>
                    <a:pt x="6278626" y="2588895"/>
                    <a:pt x="6196711" y="2670810"/>
                    <a:pt x="6095746" y="2670810"/>
                  </a:cubicBezTo>
                  <a:lnTo>
                    <a:pt x="182880" y="2670810"/>
                  </a:lnTo>
                  <a:cubicBezTo>
                    <a:pt x="81915" y="2670810"/>
                    <a:pt x="0" y="2588895"/>
                    <a:pt x="0" y="2487930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12842527" y="7146280"/>
            <a:ext cx="4708922" cy="114300"/>
            <a:chOff x="0" y="0"/>
            <a:chExt cx="6278563" cy="152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278626" cy="152400"/>
            </a:xfrm>
            <a:custGeom>
              <a:avLst/>
              <a:gdLst/>
              <a:ahLst/>
              <a:cxnLst/>
              <a:rect l="l" t="t" r="r" b="b"/>
              <a:pathLst>
                <a:path w="6278626" h="152400">
                  <a:moveTo>
                    <a:pt x="0" y="42672"/>
                  </a:moveTo>
                  <a:cubicBezTo>
                    <a:pt x="0" y="19050"/>
                    <a:pt x="19050" y="0"/>
                    <a:pt x="42672" y="0"/>
                  </a:cubicBezTo>
                  <a:lnTo>
                    <a:pt x="6235954" y="0"/>
                  </a:lnTo>
                  <a:cubicBezTo>
                    <a:pt x="6259449" y="0"/>
                    <a:pt x="6278626" y="19050"/>
                    <a:pt x="6278626" y="42672"/>
                  </a:cubicBezTo>
                  <a:lnTo>
                    <a:pt x="6278626" y="109728"/>
                  </a:lnTo>
                  <a:cubicBezTo>
                    <a:pt x="6278626" y="133223"/>
                    <a:pt x="6259576" y="152400"/>
                    <a:pt x="6235954" y="152400"/>
                  </a:cubicBezTo>
                  <a:lnTo>
                    <a:pt x="42672" y="152400"/>
                  </a:lnTo>
                  <a:cubicBezTo>
                    <a:pt x="19050" y="152400"/>
                    <a:pt x="0" y="133350"/>
                    <a:pt x="0" y="109728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9" name="Group 49"/>
          <p:cNvGrpSpPr/>
          <p:nvPr/>
        </p:nvGrpSpPr>
        <p:grpSpPr>
          <a:xfrm>
            <a:off x="14877231" y="6855173"/>
            <a:ext cx="639515" cy="639515"/>
            <a:chOff x="0" y="0"/>
            <a:chExt cx="852687" cy="85268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52678" cy="852678"/>
            </a:xfrm>
            <a:custGeom>
              <a:avLst/>
              <a:gdLst/>
              <a:ahLst/>
              <a:cxnLst/>
              <a:rect l="l" t="t" r="r" b="b"/>
              <a:pathLst>
                <a:path w="852678" h="852678">
                  <a:moveTo>
                    <a:pt x="0" y="426339"/>
                  </a:moveTo>
                  <a:cubicBezTo>
                    <a:pt x="0" y="190881"/>
                    <a:pt x="190881" y="0"/>
                    <a:pt x="426339" y="0"/>
                  </a:cubicBezTo>
                  <a:cubicBezTo>
                    <a:pt x="661797" y="0"/>
                    <a:pt x="852678" y="190881"/>
                    <a:pt x="852678" y="426339"/>
                  </a:cubicBezTo>
                  <a:cubicBezTo>
                    <a:pt x="852678" y="661797"/>
                    <a:pt x="661797" y="852678"/>
                    <a:pt x="426339" y="852678"/>
                  </a:cubicBezTo>
                  <a:cubicBezTo>
                    <a:pt x="190881" y="852678"/>
                    <a:pt x="0" y="661797"/>
                    <a:pt x="0" y="42633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1" name="TextBox 51"/>
          <p:cNvSpPr txBox="1"/>
          <p:nvPr/>
        </p:nvSpPr>
        <p:spPr>
          <a:xfrm>
            <a:off x="15069071" y="6938814"/>
            <a:ext cx="255835" cy="39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084225" y="7441109"/>
            <a:ext cx="2664916" cy="59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084225" y="8111133"/>
            <a:ext cx="4225529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51756" y="709761"/>
            <a:ext cx="15050989" cy="71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32706" y="2122289"/>
            <a:ext cx="8750945" cy="2224980"/>
            <a:chOff x="0" y="0"/>
            <a:chExt cx="11667927" cy="2966640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1617072" cy="2915793"/>
            </a:xfrm>
            <a:custGeom>
              <a:avLst/>
              <a:gdLst/>
              <a:ahLst/>
              <a:cxnLst/>
              <a:rect l="l" t="t" r="r" b="b"/>
              <a:pathLst>
                <a:path w="11617072" h="2915793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1370056" y="0"/>
                  </a:lnTo>
                  <a:cubicBezTo>
                    <a:pt x="11506454" y="0"/>
                    <a:pt x="11617072" y="109220"/>
                    <a:pt x="11617072" y="243840"/>
                  </a:cubicBezTo>
                  <a:lnTo>
                    <a:pt x="11617072" y="2671953"/>
                  </a:lnTo>
                  <a:cubicBezTo>
                    <a:pt x="11617072" y="2806573"/>
                    <a:pt x="11506454" y="2915793"/>
                    <a:pt x="11370056" y="2915793"/>
                  </a:cubicBezTo>
                  <a:lnTo>
                    <a:pt x="247015" y="2915793"/>
                  </a:lnTo>
                  <a:cubicBezTo>
                    <a:pt x="110617" y="2915793"/>
                    <a:pt x="0" y="2806700"/>
                    <a:pt x="0" y="2671953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1667872" cy="2966593"/>
            </a:xfrm>
            <a:custGeom>
              <a:avLst/>
              <a:gdLst/>
              <a:ahLst/>
              <a:cxnLst/>
              <a:rect l="l" t="t" r="r" b="b"/>
              <a:pathLst>
                <a:path w="11667872" h="2966593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1395456" y="0"/>
                  </a:lnTo>
                  <a:lnTo>
                    <a:pt x="11395456" y="25400"/>
                  </a:lnTo>
                  <a:lnTo>
                    <a:pt x="11395456" y="0"/>
                  </a:lnTo>
                  <a:cubicBezTo>
                    <a:pt x="11545570" y="0"/>
                    <a:pt x="11667872" y="120269"/>
                    <a:pt x="11667872" y="269240"/>
                  </a:cubicBezTo>
                  <a:lnTo>
                    <a:pt x="11642472" y="269240"/>
                  </a:lnTo>
                  <a:lnTo>
                    <a:pt x="11667872" y="269240"/>
                  </a:lnTo>
                  <a:lnTo>
                    <a:pt x="11667872" y="2697353"/>
                  </a:lnTo>
                  <a:lnTo>
                    <a:pt x="11642472" y="2697353"/>
                  </a:lnTo>
                  <a:lnTo>
                    <a:pt x="11667872" y="2697353"/>
                  </a:lnTo>
                  <a:cubicBezTo>
                    <a:pt x="11667872" y="2846324"/>
                    <a:pt x="11545570" y="2966593"/>
                    <a:pt x="11395456" y="2966593"/>
                  </a:cubicBezTo>
                  <a:lnTo>
                    <a:pt x="11395456" y="2941193"/>
                  </a:lnTo>
                  <a:lnTo>
                    <a:pt x="11395456" y="2966593"/>
                  </a:lnTo>
                  <a:lnTo>
                    <a:pt x="272415" y="2966593"/>
                  </a:lnTo>
                  <a:lnTo>
                    <a:pt x="272415" y="2941193"/>
                  </a:lnTo>
                  <a:lnTo>
                    <a:pt x="272415" y="2966593"/>
                  </a:lnTo>
                  <a:cubicBezTo>
                    <a:pt x="122301" y="2966593"/>
                    <a:pt x="0" y="2846451"/>
                    <a:pt x="0" y="269735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7353"/>
                  </a:lnTo>
                  <a:lnTo>
                    <a:pt x="25400" y="2697353"/>
                  </a:lnTo>
                  <a:lnTo>
                    <a:pt x="50800" y="2697353"/>
                  </a:lnTo>
                  <a:cubicBezTo>
                    <a:pt x="50800" y="2817749"/>
                    <a:pt x="149733" y="2915793"/>
                    <a:pt x="272415" y="2915793"/>
                  </a:cubicBezTo>
                  <a:lnTo>
                    <a:pt x="11395456" y="2915793"/>
                  </a:lnTo>
                  <a:cubicBezTo>
                    <a:pt x="11518138" y="2915793"/>
                    <a:pt x="11617072" y="2817622"/>
                    <a:pt x="11617072" y="2697353"/>
                  </a:cubicBezTo>
                  <a:lnTo>
                    <a:pt x="11617072" y="269240"/>
                  </a:lnTo>
                  <a:cubicBezTo>
                    <a:pt x="11617072" y="148844"/>
                    <a:pt x="11518138" y="50800"/>
                    <a:pt x="11395456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504D4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13656" y="2141339"/>
            <a:ext cx="152400" cy="2186880"/>
            <a:chOff x="0" y="0"/>
            <a:chExt cx="203200" cy="291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2915793"/>
            </a:xfrm>
            <a:custGeom>
              <a:avLst/>
              <a:gdLst/>
              <a:ahLst/>
              <a:cxnLst/>
              <a:rect l="l" t="t" r="r" b="b"/>
              <a:pathLst>
                <a:path w="203200" h="2915793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48717" y="0"/>
                  </a:lnTo>
                  <a:cubicBezTo>
                    <a:pt x="178816" y="0"/>
                    <a:pt x="203200" y="24384"/>
                    <a:pt x="203200" y="54356"/>
                  </a:cubicBezTo>
                  <a:lnTo>
                    <a:pt x="203200" y="2861437"/>
                  </a:lnTo>
                  <a:cubicBezTo>
                    <a:pt x="203200" y="2891536"/>
                    <a:pt x="178816" y="2915793"/>
                    <a:pt x="148844" y="2915793"/>
                  </a:cubicBezTo>
                  <a:lnTo>
                    <a:pt x="54356" y="2915793"/>
                  </a:lnTo>
                  <a:cubicBezTo>
                    <a:pt x="24257" y="2915793"/>
                    <a:pt x="0" y="2891409"/>
                    <a:pt x="0" y="2861437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376065" y="2413248"/>
            <a:ext cx="3667720" cy="46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6065" y="3062436"/>
            <a:ext cx="7978528" cy="9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2706" y="4581079"/>
            <a:ext cx="8750945" cy="2224980"/>
            <a:chOff x="0" y="0"/>
            <a:chExt cx="11667927" cy="2966640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1617072" cy="2915793"/>
            </a:xfrm>
            <a:custGeom>
              <a:avLst/>
              <a:gdLst/>
              <a:ahLst/>
              <a:cxnLst/>
              <a:rect l="l" t="t" r="r" b="b"/>
              <a:pathLst>
                <a:path w="11617072" h="2915793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1370056" y="0"/>
                  </a:lnTo>
                  <a:cubicBezTo>
                    <a:pt x="11506454" y="0"/>
                    <a:pt x="11617072" y="109220"/>
                    <a:pt x="11617072" y="243840"/>
                  </a:cubicBezTo>
                  <a:lnTo>
                    <a:pt x="11617072" y="2671953"/>
                  </a:lnTo>
                  <a:cubicBezTo>
                    <a:pt x="11617072" y="2806573"/>
                    <a:pt x="11506454" y="2915793"/>
                    <a:pt x="11370056" y="2915793"/>
                  </a:cubicBezTo>
                  <a:lnTo>
                    <a:pt x="247015" y="2915793"/>
                  </a:lnTo>
                  <a:cubicBezTo>
                    <a:pt x="110617" y="2915793"/>
                    <a:pt x="0" y="2806700"/>
                    <a:pt x="0" y="2671953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1667872" cy="2966593"/>
            </a:xfrm>
            <a:custGeom>
              <a:avLst/>
              <a:gdLst/>
              <a:ahLst/>
              <a:cxnLst/>
              <a:rect l="l" t="t" r="r" b="b"/>
              <a:pathLst>
                <a:path w="11667872" h="2966593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1395456" y="0"/>
                  </a:lnTo>
                  <a:lnTo>
                    <a:pt x="11395456" y="25400"/>
                  </a:lnTo>
                  <a:lnTo>
                    <a:pt x="11395456" y="0"/>
                  </a:lnTo>
                  <a:cubicBezTo>
                    <a:pt x="11545570" y="0"/>
                    <a:pt x="11667872" y="120269"/>
                    <a:pt x="11667872" y="269240"/>
                  </a:cubicBezTo>
                  <a:lnTo>
                    <a:pt x="11642472" y="269240"/>
                  </a:lnTo>
                  <a:lnTo>
                    <a:pt x="11667872" y="269240"/>
                  </a:lnTo>
                  <a:lnTo>
                    <a:pt x="11667872" y="2697353"/>
                  </a:lnTo>
                  <a:lnTo>
                    <a:pt x="11642472" y="2697353"/>
                  </a:lnTo>
                  <a:lnTo>
                    <a:pt x="11667872" y="2697353"/>
                  </a:lnTo>
                  <a:cubicBezTo>
                    <a:pt x="11667872" y="2846324"/>
                    <a:pt x="11545570" y="2966593"/>
                    <a:pt x="11395456" y="2966593"/>
                  </a:cubicBezTo>
                  <a:lnTo>
                    <a:pt x="11395456" y="2941193"/>
                  </a:lnTo>
                  <a:lnTo>
                    <a:pt x="11395456" y="2966593"/>
                  </a:lnTo>
                  <a:lnTo>
                    <a:pt x="272415" y="2966593"/>
                  </a:lnTo>
                  <a:lnTo>
                    <a:pt x="272415" y="2941193"/>
                  </a:lnTo>
                  <a:lnTo>
                    <a:pt x="272415" y="2966593"/>
                  </a:lnTo>
                  <a:cubicBezTo>
                    <a:pt x="122301" y="2966593"/>
                    <a:pt x="0" y="2846451"/>
                    <a:pt x="0" y="269735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7353"/>
                  </a:lnTo>
                  <a:lnTo>
                    <a:pt x="25400" y="2697353"/>
                  </a:lnTo>
                  <a:lnTo>
                    <a:pt x="50800" y="2697353"/>
                  </a:lnTo>
                  <a:cubicBezTo>
                    <a:pt x="50800" y="2817749"/>
                    <a:pt x="149733" y="2915793"/>
                    <a:pt x="272415" y="2915793"/>
                  </a:cubicBezTo>
                  <a:lnTo>
                    <a:pt x="11395456" y="2915793"/>
                  </a:lnTo>
                  <a:cubicBezTo>
                    <a:pt x="11518138" y="2915793"/>
                    <a:pt x="11617072" y="2817622"/>
                    <a:pt x="11617072" y="2697353"/>
                  </a:cubicBezTo>
                  <a:lnTo>
                    <a:pt x="11617072" y="269240"/>
                  </a:lnTo>
                  <a:cubicBezTo>
                    <a:pt x="11617072" y="148844"/>
                    <a:pt x="11518138" y="50800"/>
                    <a:pt x="11395456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504D4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913656" y="4600129"/>
            <a:ext cx="152400" cy="2186880"/>
            <a:chOff x="0" y="0"/>
            <a:chExt cx="203200" cy="2915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2915793"/>
            </a:xfrm>
            <a:custGeom>
              <a:avLst/>
              <a:gdLst/>
              <a:ahLst/>
              <a:cxnLst/>
              <a:rect l="l" t="t" r="r" b="b"/>
              <a:pathLst>
                <a:path w="203200" h="2915793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48717" y="0"/>
                  </a:lnTo>
                  <a:cubicBezTo>
                    <a:pt x="178816" y="0"/>
                    <a:pt x="203200" y="24384"/>
                    <a:pt x="203200" y="54356"/>
                  </a:cubicBezTo>
                  <a:lnTo>
                    <a:pt x="203200" y="2861437"/>
                  </a:lnTo>
                  <a:cubicBezTo>
                    <a:pt x="203200" y="2891536"/>
                    <a:pt x="178816" y="2915793"/>
                    <a:pt x="148844" y="2915793"/>
                  </a:cubicBezTo>
                  <a:lnTo>
                    <a:pt x="54356" y="2915793"/>
                  </a:lnTo>
                  <a:cubicBezTo>
                    <a:pt x="24257" y="2915793"/>
                    <a:pt x="0" y="2891409"/>
                    <a:pt x="0" y="2861437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376065" y="4872038"/>
            <a:ext cx="3827710" cy="46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6065" y="5521226"/>
            <a:ext cx="7978528" cy="9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2706" y="7039867"/>
            <a:ext cx="8750945" cy="2224980"/>
            <a:chOff x="0" y="0"/>
            <a:chExt cx="11667927" cy="2966640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11617072" cy="2915793"/>
            </a:xfrm>
            <a:custGeom>
              <a:avLst/>
              <a:gdLst/>
              <a:ahLst/>
              <a:cxnLst/>
              <a:rect l="l" t="t" r="r" b="b"/>
              <a:pathLst>
                <a:path w="11617072" h="2915793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1370056" y="0"/>
                  </a:lnTo>
                  <a:cubicBezTo>
                    <a:pt x="11506454" y="0"/>
                    <a:pt x="11617072" y="109220"/>
                    <a:pt x="11617072" y="243840"/>
                  </a:cubicBezTo>
                  <a:lnTo>
                    <a:pt x="11617072" y="2671953"/>
                  </a:lnTo>
                  <a:cubicBezTo>
                    <a:pt x="11617072" y="2806573"/>
                    <a:pt x="11506454" y="2915793"/>
                    <a:pt x="11370056" y="2915793"/>
                  </a:cubicBezTo>
                  <a:lnTo>
                    <a:pt x="247015" y="2915793"/>
                  </a:lnTo>
                  <a:cubicBezTo>
                    <a:pt x="110617" y="2915793"/>
                    <a:pt x="0" y="2806700"/>
                    <a:pt x="0" y="2671953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667872" cy="2966593"/>
            </a:xfrm>
            <a:custGeom>
              <a:avLst/>
              <a:gdLst/>
              <a:ahLst/>
              <a:cxnLst/>
              <a:rect l="l" t="t" r="r" b="b"/>
              <a:pathLst>
                <a:path w="11667872" h="2966593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1395456" y="0"/>
                  </a:lnTo>
                  <a:lnTo>
                    <a:pt x="11395456" y="25400"/>
                  </a:lnTo>
                  <a:lnTo>
                    <a:pt x="11395456" y="0"/>
                  </a:lnTo>
                  <a:cubicBezTo>
                    <a:pt x="11545570" y="0"/>
                    <a:pt x="11667872" y="120269"/>
                    <a:pt x="11667872" y="269240"/>
                  </a:cubicBezTo>
                  <a:lnTo>
                    <a:pt x="11642472" y="269240"/>
                  </a:lnTo>
                  <a:lnTo>
                    <a:pt x="11667872" y="269240"/>
                  </a:lnTo>
                  <a:lnTo>
                    <a:pt x="11667872" y="2697353"/>
                  </a:lnTo>
                  <a:lnTo>
                    <a:pt x="11642472" y="2697353"/>
                  </a:lnTo>
                  <a:lnTo>
                    <a:pt x="11667872" y="2697353"/>
                  </a:lnTo>
                  <a:cubicBezTo>
                    <a:pt x="11667872" y="2846324"/>
                    <a:pt x="11545570" y="2966593"/>
                    <a:pt x="11395456" y="2966593"/>
                  </a:cubicBezTo>
                  <a:lnTo>
                    <a:pt x="11395456" y="2941193"/>
                  </a:lnTo>
                  <a:lnTo>
                    <a:pt x="11395456" y="2966593"/>
                  </a:lnTo>
                  <a:lnTo>
                    <a:pt x="272415" y="2966593"/>
                  </a:lnTo>
                  <a:lnTo>
                    <a:pt x="272415" y="2941193"/>
                  </a:lnTo>
                  <a:lnTo>
                    <a:pt x="272415" y="2966593"/>
                  </a:lnTo>
                  <a:cubicBezTo>
                    <a:pt x="122301" y="2966593"/>
                    <a:pt x="0" y="2846451"/>
                    <a:pt x="0" y="269735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7353"/>
                  </a:lnTo>
                  <a:lnTo>
                    <a:pt x="25400" y="2697353"/>
                  </a:lnTo>
                  <a:lnTo>
                    <a:pt x="50800" y="2697353"/>
                  </a:lnTo>
                  <a:cubicBezTo>
                    <a:pt x="50800" y="2817749"/>
                    <a:pt x="149733" y="2915793"/>
                    <a:pt x="272415" y="2915793"/>
                  </a:cubicBezTo>
                  <a:lnTo>
                    <a:pt x="11395456" y="2915793"/>
                  </a:lnTo>
                  <a:cubicBezTo>
                    <a:pt x="11518138" y="2915793"/>
                    <a:pt x="11617072" y="2817622"/>
                    <a:pt x="11617072" y="2697353"/>
                  </a:cubicBezTo>
                  <a:lnTo>
                    <a:pt x="11617072" y="269240"/>
                  </a:lnTo>
                  <a:cubicBezTo>
                    <a:pt x="11617072" y="148844"/>
                    <a:pt x="11518138" y="50800"/>
                    <a:pt x="11395456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504D4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3656" y="7058917"/>
            <a:ext cx="152400" cy="2186880"/>
            <a:chOff x="0" y="0"/>
            <a:chExt cx="203200" cy="2915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3200" cy="2915793"/>
            </a:xfrm>
            <a:custGeom>
              <a:avLst/>
              <a:gdLst/>
              <a:ahLst/>
              <a:cxnLst/>
              <a:rect l="l" t="t" r="r" b="b"/>
              <a:pathLst>
                <a:path w="203200" h="2915793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48717" y="0"/>
                  </a:lnTo>
                  <a:cubicBezTo>
                    <a:pt x="178816" y="0"/>
                    <a:pt x="203200" y="24384"/>
                    <a:pt x="203200" y="54356"/>
                  </a:cubicBezTo>
                  <a:lnTo>
                    <a:pt x="203200" y="2861437"/>
                  </a:lnTo>
                  <a:cubicBezTo>
                    <a:pt x="203200" y="2891536"/>
                    <a:pt x="178816" y="2915793"/>
                    <a:pt x="148844" y="2915793"/>
                  </a:cubicBezTo>
                  <a:lnTo>
                    <a:pt x="54356" y="2915793"/>
                  </a:lnTo>
                  <a:cubicBezTo>
                    <a:pt x="24257" y="2915793"/>
                    <a:pt x="0" y="2891409"/>
                    <a:pt x="0" y="2861437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376065" y="7330827"/>
            <a:ext cx="3399384" cy="46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6065" y="7980015"/>
            <a:ext cx="7978528" cy="9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337601" y="2141339"/>
            <a:ext cx="7008019" cy="7008019"/>
            <a:chOff x="0" y="0"/>
            <a:chExt cx="9344025" cy="9344025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9344025" cy="9344025"/>
            </a:xfrm>
            <a:custGeom>
              <a:avLst/>
              <a:gdLst/>
              <a:ahLst/>
              <a:cxnLst/>
              <a:rect l="l" t="t" r="r" b="b"/>
              <a:pathLst>
                <a:path w="9344025" h="9344025">
                  <a:moveTo>
                    <a:pt x="0" y="0"/>
                  </a:moveTo>
                  <a:lnTo>
                    <a:pt x="9344025" y="0"/>
                  </a:lnTo>
                  <a:lnTo>
                    <a:pt x="9344025" y="9344025"/>
                  </a:lnTo>
                  <a:lnTo>
                    <a:pt x="0" y="9344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892052"/>
            <a:ext cx="9445526" cy="161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6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31188" y="3917751"/>
            <a:ext cx="9483626" cy="2201615"/>
            <a:chOff x="0" y="0"/>
            <a:chExt cx="12644835" cy="2935487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12594082" cy="2884805"/>
            </a:xfrm>
            <a:custGeom>
              <a:avLst/>
              <a:gdLst/>
              <a:ahLst/>
              <a:cxnLst/>
              <a:rect l="l" t="t" r="r" b="b"/>
              <a:pathLst>
                <a:path w="12594082" h="2884805">
                  <a:moveTo>
                    <a:pt x="0" y="56769"/>
                  </a:moveTo>
                  <a:cubicBezTo>
                    <a:pt x="0" y="25400"/>
                    <a:pt x="25781" y="0"/>
                    <a:pt x="57531" y="0"/>
                  </a:cubicBezTo>
                  <a:lnTo>
                    <a:pt x="12536551" y="0"/>
                  </a:lnTo>
                  <a:cubicBezTo>
                    <a:pt x="12568301" y="0"/>
                    <a:pt x="12594082" y="25400"/>
                    <a:pt x="12594082" y="56769"/>
                  </a:cubicBezTo>
                  <a:lnTo>
                    <a:pt x="12594082" y="2828036"/>
                  </a:lnTo>
                  <a:cubicBezTo>
                    <a:pt x="12594082" y="2859405"/>
                    <a:pt x="12568301" y="2884805"/>
                    <a:pt x="12536551" y="2884805"/>
                  </a:cubicBezTo>
                  <a:lnTo>
                    <a:pt x="57531" y="2884805"/>
                  </a:lnTo>
                  <a:cubicBezTo>
                    <a:pt x="25781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644882" cy="2935605"/>
            </a:xfrm>
            <a:custGeom>
              <a:avLst/>
              <a:gdLst/>
              <a:ahLst/>
              <a:cxnLst/>
              <a:rect l="l" t="t" r="r" b="b"/>
              <a:pathLst>
                <a:path w="12644882" h="2935605">
                  <a:moveTo>
                    <a:pt x="0" y="82169"/>
                  </a:moveTo>
                  <a:cubicBezTo>
                    <a:pt x="0" y="36449"/>
                    <a:pt x="37465" y="0"/>
                    <a:pt x="82931" y="0"/>
                  </a:cubicBezTo>
                  <a:lnTo>
                    <a:pt x="12561951" y="0"/>
                  </a:lnTo>
                  <a:lnTo>
                    <a:pt x="12561951" y="25400"/>
                  </a:lnTo>
                  <a:lnTo>
                    <a:pt x="12561951" y="0"/>
                  </a:lnTo>
                  <a:cubicBezTo>
                    <a:pt x="12607417" y="0"/>
                    <a:pt x="12644882" y="36449"/>
                    <a:pt x="12644882" y="82169"/>
                  </a:cubicBezTo>
                  <a:lnTo>
                    <a:pt x="12619482" y="82169"/>
                  </a:lnTo>
                  <a:lnTo>
                    <a:pt x="12644882" y="82169"/>
                  </a:lnTo>
                  <a:lnTo>
                    <a:pt x="12644882" y="2853436"/>
                  </a:lnTo>
                  <a:lnTo>
                    <a:pt x="12619482" y="2853436"/>
                  </a:lnTo>
                  <a:lnTo>
                    <a:pt x="12644882" y="2853436"/>
                  </a:lnTo>
                  <a:cubicBezTo>
                    <a:pt x="12644882" y="2899156"/>
                    <a:pt x="12607417" y="2935605"/>
                    <a:pt x="12561951" y="2935605"/>
                  </a:cubicBezTo>
                  <a:lnTo>
                    <a:pt x="12561951" y="2910205"/>
                  </a:lnTo>
                  <a:lnTo>
                    <a:pt x="12561951" y="2935605"/>
                  </a:lnTo>
                  <a:lnTo>
                    <a:pt x="82931" y="2935605"/>
                  </a:lnTo>
                  <a:lnTo>
                    <a:pt x="82931" y="2910205"/>
                  </a:lnTo>
                  <a:lnTo>
                    <a:pt x="82931" y="2935605"/>
                  </a:lnTo>
                  <a:cubicBezTo>
                    <a:pt x="37465" y="2935605"/>
                    <a:pt x="0" y="2899156"/>
                    <a:pt x="0" y="2853436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2853436"/>
                  </a:lnTo>
                  <a:lnTo>
                    <a:pt x="25400" y="2853436"/>
                  </a:lnTo>
                  <a:lnTo>
                    <a:pt x="50800" y="2853436"/>
                  </a:lnTo>
                  <a:cubicBezTo>
                    <a:pt x="50800" y="2870454"/>
                    <a:pt x="64897" y="2884805"/>
                    <a:pt x="82931" y="2884805"/>
                  </a:cubicBezTo>
                  <a:lnTo>
                    <a:pt x="12561951" y="2884805"/>
                  </a:lnTo>
                  <a:cubicBezTo>
                    <a:pt x="12579985" y="2884805"/>
                    <a:pt x="12594082" y="2870454"/>
                    <a:pt x="12594082" y="2853436"/>
                  </a:cubicBezTo>
                  <a:lnTo>
                    <a:pt x="12594082" y="82169"/>
                  </a:lnTo>
                  <a:cubicBezTo>
                    <a:pt x="12594082" y="65151"/>
                    <a:pt x="12579985" y="50800"/>
                    <a:pt x="12561951" y="50800"/>
                  </a:cubicBezTo>
                  <a:lnTo>
                    <a:pt x="82931" y="50800"/>
                  </a:lnTo>
                  <a:lnTo>
                    <a:pt x="82931" y="25400"/>
                  </a:lnTo>
                  <a:lnTo>
                    <a:pt x="82931" y="50800"/>
                  </a:lnTo>
                  <a:cubicBezTo>
                    <a:pt x="64897" y="50800"/>
                    <a:pt x="50800" y="65151"/>
                    <a:pt x="50800" y="8216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171855" y="4077444"/>
            <a:ext cx="5744766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71855" y="4795242"/>
            <a:ext cx="8802290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31188" y="6364784"/>
            <a:ext cx="9483626" cy="2201615"/>
            <a:chOff x="0" y="0"/>
            <a:chExt cx="12644835" cy="2935487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2594082" cy="2884805"/>
            </a:xfrm>
            <a:custGeom>
              <a:avLst/>
              <a:gdLst/>
              <a:ahLst/>
              <a:cxnLst/>
              <a:rect l="l" t="t" r="r" b="b"/>
              <a:pathLst>
                <a:path w="12594082" h="2884805">
                  <a:moveTo>
                    <a:pt x="0" y="56769"/>
                  </a:moveTo>
                  <a:cubicBezTo>
                    <a:pt x="0" y="25400"/>
                    <a:pt x="25781" y="0"/>
                    <a:pt x="57531" y="0"/>
                  </a:cubicBezTo>
                  <a:lnTo>
                    <a:pt x="12536551" y="0"/>
                  </a:lnTo>
                  <a:cubicBezTo>
                    <a:pt x="12568301" y="0"/>
                    <a:pt x="12594082" y="25400"/>
                    <a:pt x="12594082" y="56769"/>
                  </a:cubicBezTo>
                  <a:lnTo>
                    <a:pt x="12594082" y="2828036"/>
                  </a:lnTo>
                  <a:cubicBezTo>
                    <a:pt x="12594082" y="2859405"/>
                    <a:pt x="12568301" y="2884805"/>
                    <a:pt x="12536551" y="2884805"/>
                  </a:cubicBezTo>
                  <a:lnTo>
                    <a:pt x="57531" y="2884805"/>
                  </a:lnTo>
                  <a:cubicBezTo>
                    <a:pt x="25781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2644882" cy="2935605"/>
            </a:xfrm>
            <a:custGeom>
              <a:avLst/>
              <a:gdLst/>
              <a:ahLst/>
              <a:cxnLst/>
              <a:rect l="l" t="t" r="r" b="b"/>
              <a:pathLst>
                <a:path w="12644882" h="2935605">
                  <a:moveTo>
                    <a:pt x="0" y="82169"/>
                  </a:moveTo>
                  <a:cubicBezTo>
                    <a:pt x="0" y="36449"/>
                    <a:pt x="37465" y="0"/>
                    <a:pt x="82931" y="0"/>
                  </a:cubicBezTo>
                  <a:lnTo>
                    <a:pt x="12561951" y="0"/>
                  </a:lnTo>
                  <a:lnTo>
                    <a:pt x="12561951" y="25400"/>
                  </a:lnTo>
                  <a:lnTo>
                    <a:pt x="12561951" y="0"/>
                  </a:lnTo>
                  <a:cubicBezTo>
                    <a:pt x="12607417" y="0"/>
                    <a:pt x="12644882" y="36449"/>
                    <a:pt x="12644882" y="82169"/>
                  </a:cubicBezTo>
                  <a:lnTo>
                    <a:pt x="12619482" y="82169"/>
                  </a:lnTo>
                  <a:lnTo>
                    <a:pt x="12644882" y="82169"/>
                  </a:lnTo>
                  <a:lnTo>
                    <a:pt x="12644882" y="2853436"/>
                  </a:lnTo>
                  <a:lnTo>
                    <a:pt x="12619482" y="2853436"/>
                  </a:lnTo>
                  <a:lnTo>
                    <a:pt x="12644882" y="2853436"/>
                  </a:lnTo>
                  <a:cubicBezTo>
                    <a:pt x="12644882" y="2899156"/>
                    <a:pt x="12607417" y="2935605"/>
                    <a:pt x="12561951" y="2935605"/>
                  </a:cubicBezTo>
                  <a:lnTo>
                    <a:pt x="12561951" y="2910205"/>
                  </a:lnTo>
                  <a:lnTo>
                    <a:pt x="12561951" y="2935605"/>
                  </a:lnTo>
                  <a:lnTo>
                    <a:pt x="82931" y="2935605"/>
                  </a:lnTo>
                  <a:lnTo>
                    <a:pt x="82931" y="2910205"/>
                  </a:lnTo>
                  <a:lnTo>
                    <a:pt x="82931" y="2935605"/>
                  </a:lnTo>
                  <a:cubicBezTo>
                    <a:pt x="37465" y="2935605"/>
                    <a:pt x="0" y="2899156"/>
                    <a:pt x="0" y="2853436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2853436"/>
                  </a:lnTo>
                  <a:lnTo>
                    <a:pt x="25400" y="2853436"/>
                  </a:lnTo>
                  <a:lnTo>
                    <a:pt x="50800" y="2853436"/>
                  </a:lnTo>
                  <a:cubicBezTo>
                    <a:pt x="50800" y="2870454"/>
                    <a:pt x="64897" y="2884805"/>
                    <a:pt x="82931" y="2884805"/>
                  </a:cubicBezTo>
                  <a:lnTo>
                    <a:pt x="12561951" y="2884805"/>
                  </a:lnTo>
                  <a:cubicBezTo>
                    <a:pt x="12579985" y="2884805"/>
                    <a:pt x="12594082" y="2870454"/>
                    <a:pt x="12594082" y="2853436"/>
                  </a:cubicBezTo>
                  <a:lnTo>
                    <a:pt x="12594082" y="82169"/>
                  </a:lnTo>
                  <a:cubicBezTo>
                    <a:pt x="12594082" y="65151"/>
                    <a:pt x="12579985" y="50800"/>
                    <a:pt x="12561951" y="50800"/>
                  </a:cubicBezTo>
                  <a:lnTo>
                    <a:pt x="82931" y="50800"/>
                  </a:lnTo>
                  <a:lnTo>
                    <a:pt x="82931" y="25400"/>
                  </a:lnTo>
                  <a:lnTo>
                    <a:pt x="82931" y="50800"/>
                  </a:lnTo>
                  <a:cubicBezTo>
                    <a:pt x="64897" y="50800"/>
                    <a:pt x="50800" y="65151"/>
                    <a:pt x="50800" y="8216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8171855" y="6524476"/>
            <a:ext cx="5212705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71855" y="7242274"/>
            <a:ext cx="8802290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40097" y="186333"/>
            <a:ext cx="6287095" cy="62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49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097" y="938807"/>
            <a:ext cx="2528144" cy="54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097" y="1468339"/>
            <a:ext cx="8415635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1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097" y="1769120"/>
            <a:ext cx="8415635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1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097" y="2069901"/>
            <a:ext cx="8415635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1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32270" y="-1"/>
            <a:ext cx="8955730" cy="7374711"/>
            <a:chOff x="0" y="0"/>
            <a:chExt cx="11220847" cy="1122084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220831" cy="11220831"/>
            </a:xfrm>
            <a:custGeom>
              <a:avLst/>
              <a:gdLst/>
              <a:ahLst/>
              <a:cxnLst/>
              <a:rect l="l" t="t" r="r" b="b"/>
              <a:pathLst>
                <a:path w="11220831" h="11220831">
                  <a:moveTo>
                    <a:pt x="0" y="0"/>
                  </a:moveTo>
                  <a:lnTo>
                    <a:pt x="11220831" y="0"/>
                  </a:lnTo>
                  <a:lnTo>
                    <a:pt x="11220831" y="11220831"/>
                  </a:lnTo>
                  <a:lnTo>
                    <a:pt x="0" y="1122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17339" y="7541758"/>
            <a:ext cx="8526661" cy="1167110"/>
            <a:chOff x="0" y="0"/>
            <a:chExt cx="11368882" cy="15561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68913" cy="1556131"/>
            </a:xfrm>
            <a:custGeom>
              <a:avLst/>
              <a:gdLst/>
              <a:ahLst/>
              <a:cxnLst/>
              <a:rect l="l" t="t" r="r" b="b"/>
              <a:pathLst>
                <a:path w="11368913" h="1556131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8052" y="0"/>
                  </a:lnTo>
                  <a:cubicBezTo>
                    <a:pt x="11355070" y="0"/>
                    <a:pt x="11368913" y="13843"/>
                    <a:pt x="11368913" y="30861"/>
                  </a:cubicBezTo>
                  <a:lnTo>
                    <a:pt x="11368913" y="1525270"/>
                  </a:lnTo>
                  <a:cubicBezTo>
                    <a:pt x="11368913" y="1542288"/>
                    <a:pt x="11355070" y="1556131"/>
                    <a:pt x="11338052" y="1556131"/>
                  </a:cubicBezTo>
                  <a:lnTo>
                    <a:pt x="30861" y="1556131"/>
                  </a:lnTo>
                  <a:cubicBezTo>
                    <a:pt x="13843" y="1556131"/>
                    <a:pt x="0" y="1542288"/>
                    <a:pt x="0" y="1525270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771675" y="7696093"/>
            <a:ext cx="463004" cy="463004"/>
            <a:chOff x="0" y="0"/>
            <a:chExt cx="617338" cy="6173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20" h="617220">
                  <a:moveTo>
                    <a:pt x="0" y="308610"/>
                  </a:moveTo>
                  <a:cubicBezTo>
                    <a:pt x="0" y="138176"/>
                    <a:pt x="138176" y="0"/>
                    <a:pt x="308610" y="0"/>
                  </a:cubicBezTo>
                  <a:cubicBezTo>
                    <a:pt x="479044" y="0"/>
                    <a:pt x="617220" y="138176"/>
                    <a:pt x="617220" y="308610"/>
                  </a:cubicBezTo>
                  <a:cubicBezTo>
                    <a:pt x="617220" y="479044"/>
                    <a:pt x="479044" y="617220"/>
                    <a:pt x="308610" y="617220"/>
                  </a:cubicBezTo>
                  <a:cubicBezTo>
                    <a:pt x="138176" y="617220"/>
                    <a:pt x="0" y="479171"/>
                    <a:pt x="0" y="30861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Freeform 17" descr="preencoded.png"/>
          <p:cNvSpPr/>
          <p:nvPr/>
        </p:nvSpPr>
        <p:spPr>
          <a:xfrm>
            <a:off x="898922" y="7823340"/>
            <a:ext cx="208360" cy="208360"/>
          </a:xfrm>
          <a:custGeom>
            <a:avLst/>
            <a:gdLst/>
            <a:ahLst/>
            <a:cxnLst/>
            <a:rect l="l" t="t" r="r" b="b"/>
            <a:pathLst>
              <a:path w="208360" h="208360">
                <a:moveTo>
                  <a:pt x="0" y="0"/>
                </a:moveTo>
                <a:lnTo>
                  <a:pt x="208360" y="0"/>
                </a:lnTo>
                <a:lnTo>
                  <a:pt x="208360" y="208360"/>
                </a:lnTo>
                <a:lnTo>
                  <a:pt x="0" y="20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72" b="-227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71675" y="8151506"/>
            <a:ext cx="3117502" cy="40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500" dirty="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98334" y="7541758"/>
            <a:ext cx="8526810" cy="1167110"/>
            <a:chOff x="0" y="0"/>
            <a:chExt cx="11369080" cy="15561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69040" cy="1556131"/>
            </a:xfrm>
            <a:custGeom>
              <a:avLst/>
              <a:gdLst/>
              <a:ahLst/>
              <a:cxnLst/>
              <a:rect l="l" t="t" r="r" b="b"/>
              <a:pathLst>
                <a:path w="11369040" h="1556131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8179" y="0"/>
                  </a:lnTo>
                  <a:cubicBezTo>
                    <a:pt x="11355198" y="0"/>
                    <a:pt x="11369040" y="13843"/>
                    <a:pt x="11369040" y="30861"/>
                  </a:cubicBezTo>
                  <a:lnTo>
                    <a:pt x="11369040" y="1525270"/>
                  </a:lnTo>
                  <a:cubicBezTo>
                    <a:pt x="11369040" y="1542288"/>
                    <a:pt x="11355198" y="1556131"/>
                    <a:pt x="11338179" y="1556131"/>
                  </a:cubicBezTo>
                  <a:lnTo>
                    <a:pt x="30861" y="1556131"/>
                  </a:lnTo>
                  <a:cubicBezTo>
                    <a:pt x="13843" y="1556131"/>
                    <a:pt x="0" y="1542288"/>
                    <a:pt x="0" y="1525270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452670" y="7696093"/>
            <a:ext cx="463004" cy="463004"/>
            <a:chOff x="0" y="0"/>
            <a:chExt cx="617338" cy="6173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20" h="617220">
                  <a:moveTo>
                    <a:pt x="0" y="308610"/>
                  </a:moveTo>
                  <a:cubicBezTo>
                    <a:pt x="0" y="138176"/>
                    <a:pt x="138176" y="0"/>
                    <a:pt x="308610" y="0"/>
                  </a:cubicBezTo>
                  <a:cubicBezTo>
                    <a:pt x="479044" y="0"/>
                    <a:pt x="617220" y="138176"/>
                    <a:pt x="617220" y="308610"/>
                  </a:cubicBezTo>
                  <a:cubicBezTo>
                    <a:pt x="617220" y="479044"/>
                    <a:pt x="479044" y="617220"/>
                    <a:pt x="308610" y="617220"/>
                  </a:cubicBezTo>
                  <a:cubicBezTo>
                    <a:pt x="138176" y="617220"/>
                    <a:pt x="0" y="479171"/>
                    <a:pt x="0" y="30861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 descr="preencoded.png"/>
          <p:cNvSpPr/>
          <p:nvPr/>
        </p:nvSpPr>
        <p:spPr>
          <a:xfrm>
            <a:off x="9579918" y="7823340"/>
            <a:ext cx="208360" cy="208360"/>
          </a:xfrm>
          <a:custGeom>
            <a:avLst/>
            <a:gdLst/>
            <a:ahLst/>
            <a:cxnLst/>
            <a:rect l="l" t="t" r="r" b="b"/>
            <a:pathLst>
              <a:path w="208360" h="208360">
                <a:moveTo>
                  <a:pt x="0" y="0"/>
                </a:moveTo>
                <a:lnTo>
                  <a:pt x="208360" y="0"/>
                </a:lnTo>
                <a:lnTo>
                  <a:pt x="208360" y="208360"/>
                </a:lnTo>
                <a:lnTo>
                  <a:pt x="0" y="208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452670" y="8151506"/>
            <a:ext cx="2572494" cy="40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5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17339" y="8863203"/>
            <a:ext cx="8526661" cy="1167110"/>
            <a:chOff x="0" y="0"/>
            <a:chExt cx="11368882" cy="15561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68913" cy="1556131"/>
            </a:xfrm>
            <a:custGeom>
              <a:avLst/>
              <a:gdLst/>
              <a:ahLst/>
              <a:cxnLst/>
              <a:rect l="l" t="t" r="r" b="b"/>
              <a:pathLst>
                <a:path w="11368913" h="1556131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8052" y="0"/>
                  </a:lnTo>
                  <a:cubicBezTo>
                    <a:pt x="11355070" y="0"/>
                    <a:pt x="11368913" y="13843"/>
                    <a:pt x="11368913" y="30861"/>
                  </a:cubicBezTo>
                  <a:lnTo>
                    <a:pt x="11368913" y="1525270"/>
                  </a:lnTo>
                  <a:cubicBezTo>
                    <a:pt x="11368913" y="1542288"/>
                    <a:pt x="11355070" y="1556131"/>
                    <a:pt x="11338052" y="1556131"/>
                  </a:cubicBezTo>
                  <a:lnTo>
                    <a:pt x="30861" y="1556131"/>
                  </a:lnTo>
                  <a:cubicBezTo>
                    <a:pt x="13843" y="1556131"/>
                    <a:pt x="0" y="1542288"/>
                    <a:pt x="0" y="1525270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771675" y="9017538"/>
            <a:ext cx="463004" cy="463004"/>
            <a:chOff x="0" y="0"/>
            <a:chExt cx="617338" cy="6173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20" h="617220">
                  <a:moveTo>
                    <a:pt x="0" y="308610"/>
                  </a:moveTo>
                  <a:cubicBezTo>
                    <a:pt x="0" y="138176"/>
                    <a:pt x="138176" y="0"/>
                    <a:pt x="308610" y="0"/>
                  </a:cubicBezTo>
                  <a:cubicBezTo>
                    <a:pt x="479044" y="0"/>
                    <a:pt x="617220" y="138176"/>
                    <a:pt x="617220" y="308610"/>
                  </a:cubicBezTo>
                  <a:cubicBezTo>
                    <a:pt x="617220" y="479044"/>
                    <a:pt x="479044" y="617220"/>
                    <a:pt x="308610" y="617220"/>
                  </a:cubicBezTo>
                  <a:cubicBezTo>
                    <a:pt x="138176" y="617220"/>
                    <a:pt x="0" y="479171"/>
                    <a:pt x="0" y="30861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898922" y="9144785"/>
            <a:ext cx="208360" cy="208360"/>
          </a:xfrm>
          <a:custGeom>
            <a:avLst/>
            <a:gdLst/>
            <a:ahLst/>
            <a:cxnLst/>
            <a:rect l="l" t="t" r="r" b="b"/>
            <a:pathLst>
              <a:path w="208360" h="208360">
                <a:moveTo>
                  <a:pt x="0" y="0"/>
                </a:moveTo>
                <a:lnTo>
                  <a:pt x="208360" y="0"/>
                </a:lnTo>
                <a:lnTo>
                  <a:pt x="208360" y="208360"/>
                </a:lnTo>
                <a:lnTo>
                  <a:pt x="0" y="20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272" r="-2272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71675" y="9472951"/>
            <a:ext cx="2717155" cy="40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5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98334" y="8863203"/>
            <a:ext cx="8526810" cy="1167110"/>
            <a:chOff x="0" y="0"/>
            <a:chExt cx="11369080" cy="15561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69040" cy="1556131"/>
            </a:xfrm>
            <a:custGeom>
              <a:avLst/>
              <a:gdLst/>
              <a:ahLst/>
              <a:cxnLst/>
              <a:rect l="l" t="t" r="r" b="b"/>
              <a:pathLst>
                <a:path w="11369040" h="1556131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8179" y="0"/>
                  </a:lnTo>
                  <a:cubicBezTo>
                    <a:pt x="11355198" y="0"/>
                    <a:pt x="11369040" y="13843"/>
                    <a:pt x="11369040" y="30861"/>
                  </a:cubicBezTo>
                  <a:lnTo>
                    <a:pt x="11369040" y="1525270"/>
                  </a:lnTo>
                  <a:cubicBezTo>
                    <a:pt x="11369040" y="1542288"/>
                    <a:pt x="11355198" y="1556131"/>
                    <a:pt x="11338179" y="1556131"/>
                  </a:cubicBezTo>
                  <a:lnTo>
                    <a:pt x="30861" y="1556131"/>
                  </a:lnTo>
                  <a:cubicBezTo>
                    <a:pt x="13843" y="1556131"/>
                    <a:pt x="0" y="1542288"/>
                    <a:pt x="0" y="1525270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9452670" y="9017538"/>
            <a:ext cx="463004" cy="463004"/>
            <a:chOff x="0" y="0"/>
            <a:chExt cx="617338" cy="6173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20" h="617220">
                  <a:moveTo>
                    <a:pt x="0" y="308610"/>
                  </a:moveTo>
                  <a:cubicBezTo>
                    <a:pt x="0" y="138176"/>
                    <a:pt x="138176" y="0"/>
                    <a:pt x="308610" y="0"/>
                  </a:cubicBezTo>
                  <a:cubicBezTo>
                    <a:pt x="479044" y="0"/>
                    <a:pt x="617220" y="138176"/>
                    <a:pt x="617220" y="308610"/>
                  </a:cubicBezTo>
                  <a:cubicBezTo>
                    <a:pt x="617220" y="479044"/>
                    <a:pt x="479044" y="617220"/>
                    <a:pt x="308610" y="617220"/>
                  </a:cubicBezTo>
                  <a:cubicBezTo>
                    <a:pt x="138176" y="617220"/>
                    <a:pt x="0" y="479171"/>
                    <a:pt x="0" y="30861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Freeform 35" descr="preencoded.png"/>
          <p:cNvSpPr/>
          <p:nvPr/>
        </p:nvSpPr>
        <p:spPr>
          <a:xfrm>
            <a:off x="9579918" y="9144785"/>
            <a:ext cx="208360" cy="208360"/>
          </a:xfrm>
          <a:custGeom>
            <a:avLst/>
            <a:gdLst/>
            <a:ahLst/>
            <a:cxnLst/>
            <a:rect l="l" t="t" r="r" b="b"/>
            <a:pathLst>
              <a:path w="208360" h="208360">
                <a:moveTo>
                  <a:pt x="0" y="0"/>
                </a:moveTo>
                <a:lnTo>
                  <a:pt x="208360" y="0"/>
                </a:lnTo>
                <a:lnTo>
                  <a:pt x="208360" y="208360"/>
                </a:lnTo>
                <a:lnTo>
                  <a:pt x="0" y="208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9452670" y="9472951"/>
            <a:ext cx="2918966" cy="40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5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000274"/>
            <a:ext cx="10145315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49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29507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99" b="-199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55316" y="2222249"/>
            <a:ext cx="3894981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5316" y="3000226"/>
            <a:ext cx="6911429" cy="52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21105" y="229507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999" r="-2399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84185" y="2282429"/>
            <a:ext cx="3793480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4185" y="3000226"/>
            <a:ext cx="6911579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92238" y="455071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00" r="-399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55316" y="4538067"/>
            <a:ext cx="3658791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5316" y="5255865"/>
            <a:ext cx="6911429" cy="52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321105" y="455071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666" r="-266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384185" y="4538067"/>
            <a:ext cx="4206180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84185" y="5255865"/>
            <a:ext cx="6911579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992238" y="680635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8000" r="-28000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055316" y="6793706"/>
            <a:ext cx="3544044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5316" y="7511504"/>
            <a:ext cx="6911429" cy="52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9321105" y="680635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7333" r="-7333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384185" y="6793706"/>
            <a:ext cx="3544044" cy="62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84185" y="7511504"/>
            <a:ext cx="6911579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2238" y="8737699"/>
            <a:ext cx="16303526" cy="52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38175" y="320427"/>
            <a:ext cx="8447931" cy="63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8175" y="1435596"/>
            <a:ext cx="10029081" cy="10029081"/>
            <a:chOff x="0" y="0"/>
            <a:chExt cx="13372108" cy="1337210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3372085" cy="13372085"/>
            </a:xfrm>
            <a:custGeom>
              <a:avLst/>
              <a:gdLst/>
              <a:ahLst/>
              <a:cxnLst/>
              <a:rect l="l" t="t" r="r" b="b"/>
              <a:pathLst>
                <a:path w="13372085" h="13372085">
                  <a:moveTo>
                    <a:pt x="0" y="0"/>
                  </a:moveTo>
                  <a:lnTo>
                    <a:pt x="13372085" y="0"/>
                  </a:lnTo>
                  <a:lnTo>
                    <a:pt x="13372085" y="13372085"/>
                  </a:lnTo>
                  <a:lnTo>
                    <a:pt x="0" y="13372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121479" y="1435596"/>
            <a:ext cx="6537723" cy="1579066"/>
            <a:chOff x="0" y="0"/>
            <a:chExt cx="8716963" cy="21054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6899" cy="2105406"/>
            </a:xfrm>
            <a:custGeom>
              <a:avLst/>
              <a:gdLst/>
              <a:ahLst/>
              <a:cxnLst/>
              <a:rect l="l" t="t" r="r" b="b"/>
              <a:pathLst>
                <a:path w="8716899" h="2105406">
                  <a:moveTo>
                    <a:pt x="0" y="36449"/>
                  </a:moveTo>
                  <a:cubicBezTo>
                    <a:pt x="0" y="16383"/>
                    <a:pt x="16383" y="0"/>
                    <a:pt x="36449" y="0"/>
                  </a:cubicBezTo>
                  <a:lnTo>
                    <a:pt x="8680450" y="0"/>
                  </a:lnTo>
                  <a:cubicBezTo>
                    <a:pt x="8700643" y="0"/>
                    <a:pt x="8716899" y="16383"/>
                    <a:pt x="8716899" y="36449"/>
                  </a:cubicBezTo>
                  <a:lnTo>
                    <a:pt x="8716899" y="2068957"/>
                  </a:lnTo>
                  <a:cubicBezTo>
                    <a:pt x="8716899" y="2089150"/>
                    <a:pt x="8700516" y="2105406"/>
                    <a:pt x="8680450" y="2105406"/>
                  </a:cubicBezTo>
                  <a:lnTo>
                    <a:pt x="36449" y="2105406"/>
                  </a:lnTo>
                  <a:cubicBezTo>
                    <a:pt x="16256" y="2105406"/>
                    <a:pt x="0" y="2089023"/>
                    <a:pt x="0" y="2068957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1303794" y="1379785"/>
            <a:ext cx="2726085" cy="52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17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794" y="1903959"/>
            <a:ext cx="6173092" cy="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7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03794" y="2359670"/>
            <a:ext cx="6173092" cy="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7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121479" y="3196977"/>
            <a:ext cx="6537723" cy="1478756"/>
            <a:chOff x="0" y="0"/>
            <a:chExt cx="8716963" cy="1971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16899" cy="1971675"/>
            </a:xfrm>
            <a:custGeom>
              <a:avLst/>
              <a:gdLst/>
              <a:ahLst/>
              <a:cxnLst/>
              <a:rect l="l" t="t" r="r" b="b"/>
              <a:pathLst>
                <a:path w="8716899" h="1971675">
                  <a:moveTo>
                    <a:pt x="0" y="36449"/>
                  </a:moveTo>
                  <a:cubicBezTo>
                    <a:pt x="0" y="16383"/>
                    <a:pt x="16383" y="0"/>
                    <a:pt x="36449" y="0"/>
                  </a:cubicBezTo>
                  <a:lnTo>
                    <a:pt x="8680450" y="0"/>
                  </a:lnTo>
                  <a:cubicBezTo>
                    <a:pt x="8700643" y="0"/>
                    <a:pt x="8716899" y="16383"/>
                    <a:pt x="8716899" y="36449"/>
                  </a:cubicBezTo>
                  <a:lnTo>
                    <a:pt x="8716899" y="1935226"/>
                  </a:lnTo>
                  <a:cubicBezTo>
                    <a:pt x="8716899" y="1955419"/>
                    <a:pt x="8700516" y="1971675"/>
                    <a:pt x="8680450" y="1971675"/>
                  </a:cubicBezTo>
                  <a:lnTo>
                    <a:pt x="36449" y="1971675"/>
                  </a:lnTo>
                  <a:cubicBezTo>
                    <a:pt x="16256" y="1971675"/>
                    <a:pt x="0" y="1955292"/>
                    <a:pt x="0" y="1935226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303794" y="3141166"/>
            <a:ext cx="2887713" cy="52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17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03794" y="3665339"/>
            <a:ext cx="6173092" cy="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7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03794" y="4020741"/>
            <a:ext cx="6173092" cy="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7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121479" y="4858047"/>
            <a:ext cx="6537723" cy="1123355"/>
            <a:chOff x="0" y="0"/>
            <a:chExt cx="8716963" cy="14978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16899" cy="1497838"/>
            </a:xfrm>
            <a:custGeom>
              <a:avLst/>
              <a:gdLst/>
              <a:ahLst/>
              <a:cxnLst/>
              <a:rect l="l" t="t" r="r" b="b"/>
              <a:pathLst>
                <a:path w="8716899" h="1497838">
                  <a:moveTo>
                    <a:pt x="0" y="36449"/>
                  </a:moveTo>
                  <a:cubicBezTo>
                    <a:pt x="0" y="16383"/>
                    <a:pt x="16383" y="0"/>
                    <a:pt x="36449" y="0"/>
                  </a:cubicBezTo>
                  <a:lnTo>
                    <a:pt x="8680450" y="0"/>
                  </a:lnTo>
                  <a:cubicBezTo>
                    <a:pt x="8700643" y="0"/>
                    <a:pt x="8716899" y="16383"/>
                    <a:pt x="8716899" y="36449"/>
                  </a:cubicBezTo>
                  <a:lnTo>
                    <a:pt x="8716899" y="1461389"/>
                  </a:lnTo>
                  <a:cubicBezTo>
                    <a:pt x="8716899" y="1481582"/>
                    <a:pt x="8700516" y="1497838"/>
                    <a:pt x="8680450" y="1497838"/>
                  </a:cubicBezTo>
                  <a:lnTo>
                    <a:pt x="36449" y="1497838"/>
                  </a:lnTo>
                  <a:cubicBezTo>
                    <a:pt x="16256" y="1497838"/>
                    <a:pt x="0" y="1481455"/>
                    <a:pt x="0" y="1461389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1303794" y="4802237"/>
            <a:ext cx="2279154" cy="52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175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03794" y="5326410"/>
            <a:ext cx="6173092" cy="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7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8175" y="11693873"/>
            <a:ext cx="17011650" cy="4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75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862012" y="783877"/>
            <a:ext cx="11852522" cy="68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2012" y="2112615"/>
            <a:ext cx="6265069" cy="6265069"/>
            <a:chOff x="0" y="0"/>
            <a:chExt cx="8353425" cy="835342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8353425" cy="8353425"/>
            </a:xfrm>
            <a:custGeom>
              <a:avLst/>
              <a:gdLst/>
              <a:ahLst/>
              <a:cxnLst/>
              <a:rect l="l" t="t" r="r" b="b"/>
              <a:pathLst>
                <a:path w="8353425" h="8353425">
                  <a:moveTo>
                    <a:pt x="0" y="0"/>
                  </a:moveTo>
                  <a:lnTo>
                    <a:pt x="8353425" y="0"/>
                  </a:lnTo>
                  <a:lnTo>
                    <a:pt x="8353425" y="8353425"/>
                  </a:lnTo>
                  <a:lnTo>
                    <a:pt x="0" y="8353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722989" y="2098328"/>
            <a:ext cx="4754464" cy="3401169"/>
            <a:chOff x="0" y="0"/>
            <a:chExt cx="6339285" cy="4534892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6301232" cy="4496816"/>
            </a:xfrm>
            <a:custGeom>
              <a:avLst/>
              <a:gdLst/>
              <a:ahLst/>
              <a:cxnLst/>
              <a:rect l="l" t="t" r="r" b="b"/>
              <a:pathLst>
                <a:path w="6301232" h="4496816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117844" y="0"/>
                  </a:lnTo>
                  <a:cubicBezTo>
                    <a:pt x="6219063" y="0"/>
                    <a:pt x="6301232" y="81915"/>
                    <a:pt x="6301232" y="182880"/>
                  </a:cubicBezTo>
                  <a:lnTo>
                    <a:pt x="6301232" y="4313936"/>
                  </a:lnTo>
                  <a:cubicBezTo>
                    <a:pt x="6301232" y="4414901"/>
                    <a:pt x="6219190" y="4496816"/>
                    <a:pt x="6117844" y="4496816"/>
                  </a:cubicBezTo>
                  <a:lnTo>
                    <a:pt x="183388" y="4496816"/>
                  </a:lnTo>
                  <a:cubicBezTo>
                    <a:pt x="82169" y="4496816"/>
                    <a:pt x="0" y="4414901"/>
                    <a:pt x="0" y="4313936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39332" cy="4534916"/>
            </a:xfrm>
            <a:custGeom>
              <a:avLst/>
              <a:gdLst/>
              <a:ahLst/>
              <a:cxnLst/>
              <a:rect l="l" t="t" r="r" b="b"/>
              <a:pathLst>
                <a:path w="6339332" h="4534916">
                  <a:moveTo>
                    <a:pt x="0" y="201930"/>
                  </a:moveTo>
                  <a:cubicBezTo>
                    <a:pt x="0" y="90424"/>
                    <a:pt x="90678" y="0"/>
                    <a:pt x="202438" y="0"/>
                  </a:cubicBezTo>
                  <a:lnTo>
                    <a:pt x="6136894" y="0"/>
                  </a:lnTo>
                  <a:lnTo>
                    <a:pt x="6136894" y="19050"/>
                  </a:lnTo>
                  <a:lnTo>
                    <a:pt x="6136894" y="0"/>
                  </a:lnTo>
                  <a:cubicBezTo>
                    <a:pt x="6248654" y="0"/>
                    <a:pt x="6339332" y="90424"/>
                    <a:pt x="6339332" y="201930"/>
                  </a:cubicBezTo>
                  <a:lnTo>
                    <a:pt x="6320282" y="201930"/>
                  </a:lnTo>
                  <a:lnTo>
                    <a:pt x="6339332" y="201930"/>
                  </a:lnTo>
                  <a:lnTo>
                    <a:pt x="6339332" y="4332986"/>
                  </a:lnTo>
                  <a:lnTo>
                    <a:pt x="6320282" y="4332986"/>
                  </a:lnTo>
                  <a:lnTo>
                    <a:pt x="6339332" y="4332986"/>
                  </a:lnTo>
                  <a:cubicBezTo>
                    <a:pt x="6339332" y="4444492"/>
                    <a:pt x="6248654" y="4534916"/>
                    <a:pt x="6136894" y="4534916"/>
                  </a:cubicBezTo>
                  <a:lnTo>
                    <a:pt x="6136894" y="4515866"/>
                  </a:lnTo>
                  <a:lnTo>
                    <a:pt x="6136894" y="4534916"/>
                  </a:lnTo>
                  <a:lnTo>
                    <a:pt x="202438" y="4534916"/>
                  </a:lnTo>
                  <a:lnTo>
                    <a:pt x="202438" y="4515866"/>
                  </a:lnTo>
                  <a:lnTo>
                    <a:pt x="202438" y="4534916"/>
                  </a:lnTo>
                  <a:cubicBezTo>
                    <a:pt x="90678" y="4534916"/>
                    <a:pt x="0" y="4444492"/>
                    <a:pt x="0" y="433298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332986"/>
                  </a:lnTo>
                  <a:lnTo>
                    <a:pt x="19050" y="4332986"/>
                  </a:lnTo>
                  <a:lnTo>
                    <a:pt x="38100" y="4332986"/>
                  </a:lnTo>
                  <a:cubicBezTo>
                    <a:pt x="38100" y="4423410"/>
                    <a:pt x="111633" y="4496816"/>
                    <a:pt x="202438" y="4496816"/>
                  </a:cubicBezTo>
                  <a:lnTo>
                    <a:pt x="6136894" y="4496816"/>
                  </a:lnTo>
                  <a:cubicBezTo>
                    <a:pt x="6227699" y="4496816"/>
                    <a:pt x="6301232" y="4423410"/>
                    <a:pt x="6301232" y="4332986"/>
                  </a:cubicBezTo>
                  <a:lnTo>
                    <a:pt x="6301232" y="201930"/>
                  </a:lnTo>
                  <a:cubicBezTo>
                    <a:pt x="6301232" y="111506"/>
                    <a:pt x="6227699" y="38100"/>
                    <a:pt x="6136894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708701" y="2112615"/>
            <a:ext cx="114300" cy="3372594"/>
            <a:chOff x="0" y="0"/>
            <a:chExt cx="152400" cy="44967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400" cy="4496816"/>
            </a:xfrm>
            <a:custGeom>
              <a:avLst/>
              <a:gdLst/>
              <a:ahLst/>
              <a:cxnLst/>
              <a:rect l="l" t="t" r="r" b="b"/>
              <a:pathLst>
                <a:path w="152400" h="4496816">
                  <a:moveTo>
                    <a:pt x="0" y="49276"/>
                  </a:moveTo>
                  <a:cubicBezTo>
                    <a:pt x="0" y="22098"/>
                    <a:pt x="22098" y="0"/>
                    <a:pt x="49276" y="0"/>
                  </a:cubicBezTo>
                  <a:lnTo>
                    <a:pt x="103124" y="0"/>
                  </a:lnTo>
                  <a:cubicBezTo>
                    <a:pt x="130302" y="0"/>
                    <a:pt x="152400" y="22098"/>
                    <a:pt x="152400" y="49276"/>
                  </a:cubicBezTo>
                  <a:lnTo>
                    <a:pt x="152400" y="4447540"/>
                  </a:lnTo>
                  <a:cubicBezTo>
                    <a:pt x="152400" y="4474718"/>
                    <a:pt x="130302" y="4496816"/>
                    <a:pt x="103124" y="4496816"/>
                  </a:cubicBezTo>
                  <a:lnTo>
                    <a:pt x="49276" y="4496816"/>
                  </a:lnTo>
                  <a:cubicBezTo>
                    <a:pt x="22098" y="4496816"/>
                    <a:pt x="0" y="4474718"/>
                    <a:pt x="0" y="444754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8097739" y="2149227"/>
            <a:ext cx="3804643" cy="62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49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97739" y="2923134"/>
            <a:ext cx="4090690" cy="88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97739" y="3932932"/>
            <a:ext cx="4090690" cy="127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95039" y="2098328"/>
            <a:ext cx="4754613" cy="3401169"/>
            <a:chOff x="0" y="0"/>
            <a:chExt cx="6339483" cy="4534892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6301486" cy="4496816"/>
            </a:xfrm>
            <a:custGeom>
              <a:avLst/>
              <a:gdLst/>
              <a:ahLst/>
              <a:cxnLst/>
              <a:rect l="l" t="t" r="r" b="b"/>
              <a:pathLst>
                <a:path w="6301486" h="4496816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118098" y="0"/>
                  </a:lnTo>
                  <a:cubicBezTo>
                    <a:pt x="6219317" y="0"/>
                    <a:pt x="6301486" y="81915"/>
                    <a:pt x="6301486" y="182880"/>
                  </a:cubicBezTo>
                  <a:lnTo>
                    <a:pt x="6301486" y="4313936"/>
                  </a:lnTo>
                  <a:cubicBezTo>
                    <a:pt x="6301486" y="4414901"/>
                    <a:pt x="6219444" y="4496816"/>
                    <a:pt x="6118098" y="4496816"/>
                  </a:cubicBezTo>
                  <a:lnTo>
                    <a:pt x="183388" y="4496816"/>
                  </a:lnTo>
                  <a:cubicBezTo>
                    <a:pt x="82169" y="4496816"/>
                    <a:pt x="0" y="4414901"/>
                    <a:pt x="0" y="4313936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39586" cy="4534916"/>
            </a:xfrm>
            <a:custGeom>
              <a:avLst/>
              <a:gdLst/>
              <a:ahLst/>
              <a:cxnLst/>
              <a:rect l="l" t="t" r="r" b="b"/>
              <a:pathLst>
                <a:path w="6339586" h="4534916">
                  <a:moveTo>
                    <a:pt x="0" y="201930"/>
                  </a:moveTo>
                  <a:cubicBezTo>
                    <a:pt x="0" y="90424"/>
                    <a:pt x="90678" y="0"/>
                    <a:pt x="202438" y="0"/>
                  </a:cubicBezTo>
                  <a:lnTo>
                    <a:pt x="6137148" y="0"/>
                  </a:lnTo>
                  <a:lnTo>
                    <a:pt x="6137148" y="19050"/>
                  </a:lnTo>
                  <a:lnTo>
                    <a:pt x="6137148" y="0"/>
                  </a:lnTo>
                  <a:cubicBezTo>
                    <a:pt x="6248908" y="0"/>
                    <a:pt x="6339586" y="90424"/>
                    <a:pt x="6339586" y="201930"/>
                  </a:cubicBezTo>
                  <a:lnTo>
                    <a:pt x="6320536" y="201930"/>
                  </a:lnTo>
                  <a:lnTo>
                    <a:pt x="6339586" y="201930"/>
                  </a:lnTo>
                  <a:lnTo>
                    <a:pt x="6339586" y="4332986"/>
                  </a:lnTo>
                  <a:lnTo>
                    <a:pt x="6320536" y="4332986"/>
                  </a:lnTo>
                  <a:lnTo>
                    <a:pt x="6339586" y="4332986"/>
                  </a:lnTo>
                  <a:cubicBezTo>
                    <a:pt x="6339586" y="4444492"/>
                    <a:pt x="6248908" y="4534916"/>
                    <a:pt x="6137148" y="4534916"/>
                  </a:cubicBezTo>
                  <a:lnTo>
                    <a:pt x="6137148" y="4515866"/>
                  </a:lnTo>
                  <a:lnTo>
                    <a:pt x="6137148" y="4534916"/>
                  </a:lnTo>
                  <a:lnTo>
                    <a:pt x="202438" y="4534916"/>
                  </a:lnTo>
                  <a:lnTo>
                    <a:pt x="202438" y="4515866"/>
                  </a:lnTo>
                  <a:lnTo>
                    <a:pt x="202438" y="4534916"/>
                  </a:lnTo>
                  <a:cubicBezTo>
                    <a:pt x="90678" y="4534916"/>
                    <a:pt x="0" y="4444492"/>
                    <a:pt x="0" y="433298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332986"/>
                  </a:lnTo>
                  <a:lnTo>
                    <a:pt x="19050" y="4332986"/>
                  </a:lnTo>
                  <a:lnTo>
                    <a:pt x="38100" y="4332986"/>
                  </a:lnTo>
                  <a:cubicBezTo>
                    <a:pt x="38100" y="4423410"/>
                    <a:pt x="111633" y="4496816"/>
                    <a:pt x="202438" y="4496816"/>
                  </a:cubicBezTo>
                  <a:lnTo>
                    <a:pt x="6137148" y="4496816"/>
                  </a:lnTo>
                  <a:cubicBezTo>
                    <a:pt x="6227953" y="4496816"/>
                    <a:pt x="6301486" y="4423410"/>
                    <a:pt x="6301486" y="4332986"/>
                  </a:cubicBezTo>
                  <a:lnTo>
                    <a:pt x="6301486" y="201930"/>
                  </a:lnTo>
                  <a:cubicBezTo>
                    <a:pt x="6301486" y="111506"/>
                    <a:pt x="6227953" y="38100"/>
                    <a:pt x="6137148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680751" y="2112615"/>
            <a:ext cx="114300" cy="3372594"/>
            <a:chOff x="0" y="0"/>
            <a:chExt cx="152400" cy="44967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4496816"/>
            </a:xfrm>
            <a:custGeom>
              <a:avLst/>
              <a:gdLst/>
              <a:ahLst/>
              <a:cxnLst/>
              <a:rect l="l" t="t" r="r" b="b"/>
              <a:pathLst>
                <a:path w="152400" h="4496816">
                  <a:moveTo>
                    <a:pt x="0" y="49276"/>
                  </a:moveTo>
                  <a:cubicBezTo>
                    <a:pt x="0" y="22098"/>
                    <a:pt x="22098" y="0"/>
                    <a:pt x="49276" y="0"/>
                  </a:cubicBezTo>
                  <a:lnTo>
                    <a:pt x="103124" y="0"/>
                  </a:lnTo>
                  <a:cubicBezTo>
                    <a:pt x="130302" y="0"/>
                    <a:pt x="152400" y="22098"/>
                    <a:pt x="152400" y="49276"/>
                  </a:cubicBezTo>
                  <a:lnTo>
                    <a:pt x="152400" y="4447540"/>
                  </a:lnTo>
                  <a:cubicBezTo>
                    <a:pt x="152400" y="4474718"/>
                    <a:pt x="130302" y="4496816"/>
                    <a:pt x="103124" y="4496816"/>
                  </a:cubicBezTo>
                  <a:lnTo>
                    <a:pt x="49276" y="4496816"/>
                  </a:lnTo>
                  <a:cubicBezTo>
                    <a:pt x="22098" y="4496816"/>
                    <a:pt x="0" y="4474718"/>
                    <a:pt x="0" y="444754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3069789" y="2149227"/>
            <a:ext cx="3078510" cy="62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49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69789" y="2923134"/>
            <a:ext cx="4090839" cy="167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722989" y="5717084"/>
            <a:ext cx="4754464" cy="2785468"/>
            <a:chOff x="0" y="0"/>
            <a:chExt cx="6339285" cy="3713957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6301105" cy="3675888"/>
            </a:xfrm>
            <a:custGeom>
              <a:avLst/>
              <a:gdLst/>
              <a:ahLst/>
              <a:cxnLst/>
              <a:rect l="l" t="t" r="r" b="b"/>
              <a:pathLst>
                <a:path w="6301105" h="3675888">
                  <a:moveTo>
                    <a:pt x="0" y="182880"/>
                  </a:moveTo>
                  <a:cubicBezTo>
                    <a:pt x="0" y="81915"/>
                    <a:pt x="82169" y="0"/>
                    <a:pt x="183642" y="0"/>
                  </a:cubicBezTo>
                  <a:lnTo>
                    <a:pt x="6117463" y="0"/>
                  </a:lnTo>
                  <a:cubicBezTo>
                    <a:pt x="6218936" y="0"/>
                    <a:pt x="6301105" y="81915"/>
                    <a:pt x="6301105" y="182880"/>
                  </a:cubicBezTo>
                  <a:lnTo>
                    <a:pt x="6301105" y="3493008"/>
                  </a:lnTo>
                  <a:cubicBezTo>
                    <a:pt x="6301105" y="3593973"/>
                    <a:pt x="6218936" y="3675888"/>
                    <a:pt x="6117463" y="3675888"/>
                  </a:cubicBezTo>
                  <a:lnTo>
                    <a:pt x="183642" y="3675888"/>
                  </a:lnTo>
                  <a:cubicBezTo>
                    <a:pt x="82169" y="3675888"/>
                    <a:pt x="0" y="3593973"/>
                    <a:pt x="0" y="3493008"/>
                  </a:cubicBez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339205" cy="3713988"/>
            </a:xfrm>
            <a:custGeom>
              <a:avLst/>
              <a:gdLst/>
              <a:ahLst/>
              <a:cxnLst/>
              <a:rect l="l" t="t" r="r" b="b"/>
              <a:pathLst>
                <a:path w="6339205" h="3713988">
                  <a:moveTo>
                    <a:pt x="0" y="201930"/>
                  </a:moveTo>
                  <a:cubicBezTo>
                    <a:pt x="0" y="90297"/>
                    <a:pt x="90805" y="0"/>
                    <a:pt x="202692" y="0"/>
                  </a:cubicBezTo>
                  <a:lnTo>
                    <a:pt x="6136513" y="0"/>
                  </a:lnTo>
                  <a:lnTo>
                    <a:pt x="6136513" y="19050"/>
                  </a:lnTo>
                  <a:lnTo>
                    <a:pt x="6136513" y="0"/>
                  </a:lnTo>
                  <a:cubicBezTo>
                    <a:pt x="6248400" y="0"/>
                    <a:pt x="6339205" y="90297"/>
                    <a:pt x="6339205" y="201930"/>
                  </a:cubicBezTo>
                  <a:lnTo>
                    <a:pt x="6320155" y="201930"/>
                  </a:lnTo>
                  <a:lnTo>
                    <a:pt x="6339205" y="201930"/>
                  </a:lnTo>
                  <a:lnTo>
                    <a:pt x="6339205" y="3512058"/>
                  </a:lnTo>
                  <a:lnTo>
                    <a:pt x="6320155" y="3512058"/>
                  </a:lnTo>
                  <a:lnTo>
                    <a:pt x="6339205" y="3512058"/>
                  </a:lnTo>
                  <a:cubicBezTo>
                    <a:pt x="6339205" y="3623691"/>
                    <a:pt x="6248400" y="3713988"/>
                    <a:pt x="6136513" y="3713988"/>
                  </a:cubicBezTo>
                  <a:lnTo>
                    <a:pt x="6136513" y="3694938"/>
                  </a:lnTo>
                  <a:lnTo>
                    <a:pt x="6136513" y="3713988"/>
                  </a:lnTo>
                  <a:lnTo>
                    <a:pt x="202692" y="3713988"/>
                  </a:lnTo>
                  <a:lnTo>
                    <a:pt x="202692" y="3694938"/>
                  </a:lnTo>
                  <a:lnTo>
                    <a:pt x="202692" y="3713988"/>
                  </a:lnTo>
                  <a:cubicBezTo>
                    <a:pt x="90805" y="3713988"/>
                    <a:pt x="0" y="3623691"/>
                    <a:pt x="0" y="351205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512058"/>
                  </a:lnTo>
                  <a:lnTo>
                    <a:pt x="19050" y="3512058"/>
                  </a:lnTo>
                  <a:lnTo>
                    <a:pt x="38100" y="3512058"/>
                  </a:lnTo>
                  <a:cubicBezTo>
                    <a:pt x="38100" y="3602482"/>
                    <a:pt x="111760" y="3675888"/>
                    <a:pt x="202692" y="3675888"/>
                  </a:cubicBezTo>
                  <a:lnTo>
                    <a:pt x="6136513" y="3675888"/>
                  </a:lnTo>
                  <a:cubicBezTo>
                    <a:pt x="6227445" y="3675888"/>
                    <a:pt x="6301105" y="3602482"/>
                    <a:pt x="6301105" y="3512058"/>
                  </a:cubicBezTo>
                  <a:lnTo>
                    <a:pt x="6301105" y="201930"/>
                  </a:lnTo>
                  <a:cubicBezTo>
                    <a:pt x="6301105" y="111506"/>
                    <a:pt x="6227445" y="38100"/>
                    <a:pt x="6136513" y="38100"/>
                  </a:cubicBezTo>
                  <a:lnTo>
                    <a:pt x="202692" y="38100"/>
                  </a:lnTo>
                  <a:lnTo>
                    <a:pt x="202692" y="19050"/>
                  </a:lnTo>
                  <a:lnTo>
                    <a:pt x="202692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7708701" y="5731371"/>
            <a:ext cx="114300" cy="2756892"/>
            <a:chOff x="0" y="0"/>
            <a:chExt cx="152400" cy="367585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3675888"/>
            </a:xfrm>
            <a:custGeom>
              <a:avLst/>
              <a:gdLst/>
              <a:ahLst/>
              <a:cxnLst/>
              <a:rect l="l" t="t" r="r" b="b"/>
              <a:pathLst>
                <a:path w="152400" h="3675888">
                  <a:moveTo>
                    <a:pt x="0" y="49276"/>
                  </a:moveTo>
                  <a:cubicBezTo>
                    <a:pt x="0" y="22098"/>
                    <a:pt x="22098" y="0"/>
                    <a:pt x="49276" y="0"/>
                  </a:cubicBezTo>
                  <a:lnTo>
                    <a:pt x="103124" y="0"/>
                  </a:lnTo>
                  <a:cubicBezTo>
                    <a:pt x="130302" y="0"/>
                    <a:pt x="152400" y="22098"/>
                    <a:pt x="152400" y="49276"/>
                  </a:cubicBezTo>
                  <a:lnTo>
                    <a:pt x="152400" y="3626612"/>
                  </a:lnTo>
                  <a:cubicBezTo>
                    <a:pt x="152400" y="3653790"/>
                    <a:pt x="130302" y="3675888"/>
                    <a:pt x="103124" y="3675888"/>
                  </a:cubicBezTo>
                  <a:lnTo>
                    <a:pt x="49276" y="3675888"/>
                  </a:lnTo>
                  <a:cubicBezTo>
                    <a:pt x="22098" y="3675888"/>
                    <a:pt x="0" y="3653790"/>
                    <a:pt x="0" y="3626612"/>
                  </a:cubicBezTo>
                  <a:close/>
                </a:path>
              </a:pathLst>
            </a:custGeom>
            <a:solidFill>
              <a:srgbClr val="C49F8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8097739" y="5739408"/>
            <a:ext cx="3078510" cy="6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97739" y="6541889"/>
            <a:ext cx="4090690" cy="167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0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2012" y="8956476"/>
            <a:ext cx="16563975" cy="4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This suggests that promoting access to and consumption of diverse, healthier culinary options can be a strategic public health intervention.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81347" y="480566"/>
            <a:ext cx="11092011" cy="69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5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1347" y="1757957"/>
            <a:ext cx="8090298" cy="8090296"/>
            <a:chOff x="0" y="0"/>
            <a:chExt cx="10787063" cy="1078706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787126" cy="10786999"/>
            </a:xfrm>
            <a:custGeom>
              <a:avLst/>
              <a:gdLst/>
              <a:ahLst/>
              <a:cxnLst/>
              <a:rect l="l" t="t" r="r" b="b"/>
              <a:pathLst>
                <a:path w="10787126" h="10786999">
                  <a:moveTo>
                    <a:pt x="0" y="0"/>
                  </a:moveTo>
                  <a:lnTo>
                    <a:pt x="10787126" y="0"/>
                  </a:lnTo>
                  <a:lnTo>
                    <a:pt x="10787126" y="10786999"/>
                  </a:lnTo>
                  <a:lnTo>
                    <a:pt x="0" y="10786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425880" y="1757957"/>
            <a:ext cx="8090298" cy="5555605"/>
            <a:chOff x="0" y="0"/>
            <a:chExt cx="10787063" cy="74074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87126" cy="7407529"/>
            </a:xfrm>
            <a:custGeom>
              <a:avLst/>
              <a:gdLst/>
              <a:ahLst/>
              <a:cxnLst/>
              <a:rect l="l" t="t" r="r" b="b"/>
              <a:pathLst>
                <a:path w="10787126" h="7407529">
                  <a:moveTo>
                    <a:pt x="0" y="44704"/>
                  </a:moveTo>
                  <a:cubicBezTo>
                    <a:pt x="0" y="19939"/>
                    <a:pt x="19939" y="0"/>
                    <a:pt x="44704" y="0"/>
                  </a:cubicBezTo>
                  <a:lnTo>
                    <a:pt x="10742422" y="0"/>
                  </a:lnTo>
                  <a:cubicBezTo>
                    <a:pt x="10767060" y="0"/>
                    <a:pt x="10787126" y="19939"/>
                    <a:pt x="10787126" y="44704"/>
                  </a:cubicBezTo>
                  <a:lnTo>
                    <a:pt x="10787126" y="7362825"/>
                  </a:lnTo>
                  <a:cubicBezTo>
                    <a:pt x="10787126" y="7387463"/>
                    <a:pt x="10767187" y="7407529"/>
                    <a:pt x="10742422" y="7407529"/>
                  </a:cubicBezTo>
                  <a:lnTo>
                    <a:pt x="44704" y="7407529"/>
                  </a:lnTo>
                  <a:cubicBezTo>
                    <a:pt x="20066" y="7407529"/>
                    <a:pt x="0" y="7387590"/>
                    <a:pt x="0" y="7362825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9425880" y="1757957"/>
            <a:ext cx="8090298" cy="1732806"/>
            <a:chOff x="0" y="0"/>
            <a:chExt cx="10787063" cy="23104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87126" cy="2310511"/>
            </a:xfrm>
            <a:custGeom>
              <a:avLst/>
              <a:gdLst/>
              <a:ahLst/>
              <a:cxnLst/>
              <a:rect l="l" t="t" r="r" b="b"/>
              <a:pathLst>
                <a:path w="10787126" h="2310511">
                  <a:moveTo>
                    <a:pt x="0" y="44704"/>
                  </a:moveTo>
                  <a:cubicBezTo>
                    <a:pt x="0" y="19939"/>
                    <a:pt x="19939" y="0"/>
                    <a:pt x="44704" y="0"/>
                  </a:cubicBezTo>
                  <a:lnTo>
                    <a:pt x="10742422" y="0"/>
                  </a:lnTo>
                  <a:cubicBezTo>
                    <a:pt x="10767060" y="0"/>
                    <a:pt x="10787126" y="19939"/>
                    <a:pt x="10787126" y="44704"/>
                  </a:cubicBezTo>
                  <a:lnTo>
                    <a:pt x="10787126" y="2265807"/>
                  </a:lnTo>
                  <a:cubicBezTo>
                    <a:pt x="10787126" y="2290445"/>
                    <a:pt x="10767187" y="2310511"/>
                    <a:pt x="10742422" y="2310511"/>
                  </a:cubicBezTo>
                  <a:lnTo>
                    <a:pt x="44704" y="2310511"/>
                  </a:lnTo>
                  <a:cubicBezTo>
                    <a:pt x="20066" y="2310511"/>
                    <a:pt x="0" y="2290572"/>
                    <a:pt x="0" y="2265807"/>
                  </a:cubicBez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9649122" y="1714500"/>
            <a:ext cx="3457724" cy="61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9122" y="2410271"/>
            <a:ext cx="764381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25880" y="3490764"/>
            <a:ext cx="8090298" cy="1732806"/>
            <a:chOff x="0" y="0"/>
            <a:chExt cx="10787063" cy="23104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87126" cy="2310384"/>
            </a:xfrm>
            <a:custGeom>
              <a:avLst/>
              <a:gdLst/>
              <a:ahLst/>
              <a:cxnLst/>
              <a:rect l="l" t="t" r="r" b="b"/>
              <a:pathLst>
                <a:path w="10787126" h="2310384">
                  <a:moveTo>
                    <a:pt x="0" y="0"/>
                  </a:moveTo>
                  <a:lnTo>
                    <a:pt x="10787126" y="0"/>
                  </a:lnTo>
                  <a:lnTo>
                    <a:pt x="10787126" y="2310384"/>
                  </a:lnTo>
                  <a:lnTo>
                    <a:pt x="0" y="2310384"/>
                  </a:ln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9425880" y="3490764"/>
            <a:ext cx="8090298" cy="28575"/>
            <a:chOff x="0" y="0"/>
            <a:chExt cx="10787063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87126" cy="38100"/>
            </a:xfrm>
            <a:custGeom>
              <a:avLst/>
              <a:gdLst/>
              <a:ahLst/>
              <a:cxnLst/>
              <a:rect l="l" t="t" r="r" b="b"/>
              <a:pathLst>
                <a:path w="1078712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68076" y="0"/>
                  </a:lnTo>
                  <a:cubicBezTo>
                    <a:pt x="10778617" y="0"/>
                    <a:pt x="10787126" y="8509"/>
                    <a:pt x="10787126" y="19050"/>
                  </a:cubicBezTo>
                  <a:cubicBezTo>
                    <a:pt x="10787126" y="29591"/>
                    <a:pt x="10778490" y="38100"/>
                    <a:pt x="1076807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04D4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9649122" y="3447306"/>
            <a:ext cx="3927425" cy="61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49122" y="4143077"/>
            <a:ext cx="764381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25880" y="5223570"/>
            <a:ext cx="8090298" cy="2089994"/>
            <a:chOff x="0" y="0"/>
            <a:chExt cx="10787063" cy="27866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87126" cy="2786634"/>
            </a:xfrm>
            <a:custGeom>
              <a:avLst/>
              <a:gdLst/>
              <a:ahLst/>
              <a:cxnLst/>
              <a:rect l="l" t="t" r="r" b="b"/>
              <a:pathLst>
                <a:path w="10787126" h="2786634">
                  <a:moveTo>
                    <a:pt x="0" y="0"/>
                  </a:moveTo>
                  <a:lnTo>
                    <a:pt x="10787126" y="0"/>
                  </a:lnTo>
                  <a:lnTo>
                    <a:pt x="10787126" y="2786634"/>
                  </a:lnTo>
                  <a:lnTo>
                    <a:pt x="0" y="2786634"/>
                  </a:lnTo>
                  <a:close/>
                </a:path>
              </a:pathLst>
            </a:custGeom>
            <a:solidFill>
              <a:srgbClr val="3734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9425880" y="5223570"/>
            <a:ext cx="8090298" cy="28575"/>
            <a:chOff x="0" y="0"/>
            <a:chExt cx="10787063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87126" cy="38100"/>
            </a:xfrm>
            <a:custGeom>
              <a:avLst/>
              <a:gdLst/>
              <a:ahLst/>
              <a:cxnLst/>
              <a:rect l="l" t="t" r="r" b="b"/>
              <a:pathLst>
                <a:path w="1078712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68076" y="0"/>
                  </a:lnTo>
                  <a:cubicBezTo>
                    <a:pt x="10778617" y="0"/>
                    <a:pt x="10787126" y="8509"/>
                    <a:pt x="10787126" y="19050"/>
                  </a:cubicBezTo>
                  <a:cubicBezTo>
                    <a:pt x="10787126" y="29591"/>
                    <a:pt x="10778490" y="38100"/>
                    <a:pt x="1076807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04D4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9649122" y="5180111"/>
            <a:ext cx="3744366" cy="61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224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49122" y="5875884"/>
            <a:ext cx="7643812" cy="121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1347" y="10207526"/>
            <a:ext cx="16725305" cy="50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750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D2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643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316542"/>
            <a:chOff x="0" y="0"/>
            <a:chExt cx="9144000" cy="13755389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55390"/>
            </a:xfrm>
            <a:custGeom>
              <a:avLst/>
              <a:gdLst/>
              <a:ahLst/>
              <a:cxnLst/>
              <a:rect l="l" t="t" r="r" b="b"/>
              <a:pathLst>
                <a:path w="9144000" h="13755390">
                  <a:moveTo>
                    <a:pt x="0" y="0"/>
                  </a:moveTo>
                  <a:lnTo>
                    <a:pt x="9144000" y="0"/>
                  </a:lnTo>
                  <a:lnTo>
                    <a:pt x="9144000" y="13755390"/>
                  </a:lnTo>
                  <a:lnTo>
                    <a:pt x="0" y="13755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3" r="-14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22139" y="711101"/>
            <a:ext cx="9585722" cy="133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499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2139" y="2442716"/>
            <a:ext cx="1317426" cy="1939826"/>
            <a:chOff x="0" y="0"/>
            <a:chExt cx="1756568" cy="258643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756537" cy="2586482"/>
            </a:xfrm>
            <a:custGeom>
              <a:avLst/>
              <a:gdLst/>
              <a:ahLst/>
              <a:cxnLst/>
              <a:rect l="l" t="t" r="r" b="b"/>
              <a:pathLst>
                <a:path w="1756537" h="2586482">
                  <a:moveTo>
                    <a:pt x="0" y="0"/>
                  </a:moveTo>
                  <a:lnTo>
                    <a:pt x="1756537" y="0"/>
                  </a:lnTo>
                  <a:lnTo>
                    <a:pt x="1756537" y="2586482"/>
                  </a:lnTo>
                  <a:lnTo>
                    <a:pt x="0" y="258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7" r="-1" b="-19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02991" y="2525166"/>
            <a:ext cx="3293715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02991" y="3199656"/>
            <a:ext cx="8004870" cy="91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2139" y="4382541"/>
            <a:ext cx="1317426" cy="1581001"/>
            <a:chOff x="0" y="0"/>
            <a:chExt cx="1756568" cy="210800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756537" cy="2107946"/>
            </a:xfrm>
            <a:custGeom>
              <a:avLst/>
              <a:gdLst/>
              <a:ahLst/>
              <a:cxnLst/>
              <a:rect l="l" t="t" r="r" b="b"/>
              <a:pathLst>
                <a:path w="1756537" h="2107946">
                  <a:moveTo>
                    <a:pt x="0" y="0"/>
                  </a:moveTo>
                  <a:lnTo>
                    <a:pt x="1756537" y="0"/>
                  </a:lnTo>
                  <a:lnTo>
                    <a:pt x="1756537" y="2107946"/>
                  </a:lnTo>
                  <a:lnTo>
                    <a:pt x="0" y="2107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r="-1" b="-1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502991" y="4464993"/>
            <a:ext cx="3612059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02991" y="5139481"/>
            <a:ext cx="8004870" cy="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2139" y="5963542"/>
            <a:ext cx="1317426" cy="2031950"/>
            <a:chOff x="0" y="0"/>
            <a:chExt cx="1756568" cy="270926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756537" cy="2709291"/>
            </a:xfrm>
            <a:custGeom>
              <a:avLst/>
              <a:gdLst/>
              <a:ahLst/>
              <a:cxnLst/>
              <a:rect l="l" t="t" r="r" b="b"/>
              <a:pathLst>
                <a:path w="1756537" h="2709291">
                  <a:moveTo>
                    <a:pt x="0" y="0"/>
                  </a:moveTo>
                  <a:lnTo>
                    <a:pt x="1756537" y="0"/>
                  </a:lnTo>
                  <a:lnTo>
                    <a:pt x="1756537" y="2709291"/>
                  </a:lnTo>
                  <a:lnTo>
                    <a:pt x="0" y="2709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6" r="-1" b="-35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502991" y="6045994"/>
            <a:ext cx="3293715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3000">
                <a:solidFill>
                  <a:srgbClr val="D8B6A4"/>
                </a:solidFill>
                <a:latin typeface="Arimo"/>
                <a:ea typeface="Arimo"/>
                <a:cs typeface="Arimo"/>
                <a:sym typeface="Arimo"/>
              </a:rPr>
              <a:t>{{TITLE}}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02991" y="6720482"/>
            <a:ext cx="8004870" cy="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02991" y="7234237"/>
            <a:ext cx="8004870" cy="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2139" y="8215610"/>
            <a:ext cx="9585722" cy="13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249">
                <a:solidFill>
                  <a:srgbClr val="C9C2C0"/>
                </a:solidFill>
                <a:latin typeface="Arimo"/>
                <a:ea typeface="Arimo"/>
                <a:cs typeface="Arimo"/>
                <a:sym typeface="Arimo"/>
              </a:rPr>
              <a:t>{{BODY}}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294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sivamani kumar velpula</cp:lastModifiedBy>
  <cp:revision>2</cp:revision>
  <dcterms:created xsi:type="dcterms:W3CDTF">2006-08-16T00:00:00Z</dcterms:created>
  <dcterms:modified xsi:type="dcterms:W3CDTF">2025-12-15T02:58:54Z</dcterms:modified>
  <dc:identifier>DAG7itaZwXM</dc:identifier>
</cp:coreProperties>
</file>